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3" r:id="rId7"/>
    <p:sldId id="267" r:id="rId8"/>
    <p:sldId id="261" r:id="rId9"/>
    <p:sldId id="264" r:id="rId10"/>
    <p:sldId id="266" r:id="rId11"/>
    <p:sldId id="269" r:id="rId12"/>
    <p:sldId id="271" r:id="rId13"/>
    <p:sldId id="272" r:id="rId14"/>
    <p:sldId id="274" r:id="rId15"/>
    <p:sldId id="275" r:id="rId16"/>
    <p:sldId id="278" r:id="rId17"/>
    <p:sldId id="279" r:id="rId18"/>
    <p:sldId id="281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64" autoAdjust="0"/>
    <p:restoredTop sz="94660"/>
  </p:normalViewPr>
  <p:slideViewPr>
    <p:cSldViewPr snapToGrid="0">
      <p:cViewPr varScale="1">
        <p:scale>
          <a:sx n="128" d="100"/>
          <a:sy n="128" d="100"/>
        </p:scale>
        <p:origin x="43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5FB2F-E47F-4A44-9BE9-9CD78392DB02}" type="datetimeFigureOut">
              <a:rPr lang="zh-CN" altLang="en-US" smtClean="0"/>
              <a:t>2025/4/21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4682CE-629A-4FA4-A1A0-DF49E39F0ED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2630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43191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2140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60288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88542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2535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265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12111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34691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7690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38507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45003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0137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80849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95203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34258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21742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93606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CB8912-F0BA-4AD8-8415-DA1F26BCB0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3975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1759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2124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4953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>
            <a:extLst>
              <a:ext uri="{FF2B5EF4-FFF2-40B4-BE49-F238E27FC236}">
                <a16:creationId xmlns:a16="http://schemas.microsoft.com/office/drawing/2014/main" id="{A790645F-43F8-48FA-A717-A0547AA9BC7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5"/>
            <a:ext cx="12192000" cy="6308725"/>
          </a:xfrm>
          <a:custGeom>
            <a:avLst/>
            <a:gdLst>
              <a:gd name="connsiteX0" fmla="*/ 0 w 12192000"/>
              <a:gd name="connsiteY0" fmla="*/ 0 h 6308725"/>
              <a:gd name="connsiteX1" fmla="*/ 12192000 w 12192000"/>
              <a:gd name="connsiteY1" fmla="*/ 0 h 6308725"/>
              <a:gd name="connsiteX2" fmla="*/ 12192000 w 12192000"/>
              <a:gd name="connsiteY2" fmla="*/ 6308725 h 6308725"/>
              <a:gd name="connsiteX3" fmla="*/ 0 w 12192000"/>
              <a:gd name="connsiteY3" fmla="*/ 6308725 h 630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308725">
                <a:moveTo>
                  <a:pt x="0" y="0"/>
                </a:moveTo>
                <a:lnTo>
                  <a:pt x="12192000" y="0"/>
                </a:lnTo>
                <a:lnTo>
                  <a:pt x="12192000" y="6308725"/>
                </a:lnTo>
                <a:lnTo>
                  <a:pt x="0" y="63087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137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>
            <a:extLst>
              <a:ext uri="{FF2B5EF4-FFF2-40B4-BE49-F238E27FC236}">
                <a16:creationId xmlns:a16="http://schemas.microsoft.com/office/drawing/2014/main" id="{2C3FA7A5-4940-4350-B139-79E9CD45CDA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99564" y="2491838"/>
            <a:ext cx="2656995" cy="2264724"/>
          </a:xfrm>
          <a:custGeom>
            <a:avLst/>
            <a:gdLst>
              <a:gd name="connsiteX0" fmla="*/ 0 w 2656995"/>
              <a:gd name="connsiteY0" fmla="*/ 0 h 2264724"/>
              <a:gd name="connsiteX1" fmla="*/ 2656995 w 2656995"/>
              <a:gd name="connsiteY1" fmla="*/ 0 h 2264724"/>
              <a:gd name="connsiteX2" fmla="*/ 2656995 w 2656995"/>
              <a:gd name="connsiteY2" fmla="*/ 2264724 h 2264724"/>
              <a:gd name="connsiteX3" fmla="*/ 0 w 2656995"/>
              <a:gd name="connsiteY3" fmla="*/ 2264724 h 2264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56995" h="2264724">
                <a:moveTo>
                  <a:pt x="0" y="0"/>
                </a:moveTo>
                <a:lnTo>
                  <a:pt x="2656995" y="0"/>
                </a:lnTo>
                <a:lnTo>
                  <a:pt x="2656995" y="2264724"/>
                </a:lnTo>
                <a:lnTo>
                  <a:pt x="0" y="226472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>
            <a:extLst>
              <a:ext uri="{FF2B5EF4-FFF2-40B4-BE49-F238E27FC236}">
                <a16:creationId xmlns:a16="http://schemas.microsoft.com/office/drawing/2014/main" id="{766D0ACF-60C9-4F16-BFF0-1567BC41168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767505" y="2491838"/>
            <a:ext cx="2656995" cy="2264724"/>
          </a:xfrm>
          <a:custGeom>
            <a:avLst/>
            <a:gdLst>
              <a:gd name="connsiteX0" fmla="*/ 0 w 2656995"/>
              <a:gd name="connsiteY0" fmla="*/ 0 h 2264724"/>
              <a:gd name="connsiteX1" fmla="*/ 2656995 w 2656995"/>
              <a:gd name="connsiteY1" fmla="*/ 0 h 2264724"/>
              <a:gd name="connsiteX2" fmla="*/ 2656995 w 2656995"/>
              <a:gd name="connsiteY2" fmla="*/ 2264724 h 2264724"/>
              <a:gd name="connsiteX3" fmla="*/ 0 w 2656995"/>
              <a:gd name="connsiteY3" fmla="*/ 2264724 h 2264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56995" h="2264724">
                <a:moveTo>
                  <a:pt x="0" y="0"/>
                </a:moveTo>
                <a:lnTo>
                  <a:pt x="2656995" y="0"/>
                </a:lnTo>
                <a:lnTo>
                  <a:pt x="2656995" y="2264724"/>
                </a:lnTo>
                <a:lnTo>
                  <a:pt x="0" y="226472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>
            <a:extLst>
              <a:ext uri="{FF2B5EF4-FFF2-40B4-BE49-F238E27FC236}">
                <a16:creationId xmlns:a16="http://schemas.microsoft.com/office/drawing/2014/main" id="{A818F2A5-9DB5-4465-86B1-26E05BEADB5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788277" y="2491838"/>
            <a:ext cx="2656995" cy="2264724"/>
          </a:xfrm>
          <a:custGeom>
            <a:avLst/>
            <a:gdLst>
              <a:gd name="connsiteX0" fmla="*/ 0 w 2656995"/>
              <a:gd name="connsiteY0" fmla="*/ 0 h 2264724"/>
              <a:gd name="connsiteX1" fmla="*/ 2656995 w 2656995"/>
              <a:gd name="connsiteY1" fmla="*/ 0 h 2264724"/>
              <a:gd name="connsiteX2" fmla="*/ 2656995 w 2656995"/>
              <a:gd name="connsiteY2" fmla="*/ 2264724 h 2264724"/>
              <a:gd name="connsiteX3" fmla="*/ 0 w 2656995"/>
              <a:gd name="connsiteY3" fmla="*/ 2264724 h 2264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56995" h="2264724">
                <a:moveTo>
                  <a:pt x="0" y="0"/>
                </a:moveTo>
                <a:lnTo>
                  <a:pt x="2656995" y="0"/>
                </a:lnTo>
                <a:lnTo>
                  <a:pt x="2656995" y="2264724"/>
                </a:lnTo>
                <a:lnTo>
                  <a:pt x="0" y="226472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642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>
            <a:extLst>
              <a:ext uri="{FF2B5EF4-FFF2-40B4-BE49-F238E27FC236}">
                <a16:creationId xmlns:a16="http://schemas.microsoft.com/office/drawing/2014/main" id="{E51B6182-63C0-4550-91ED-757865FB078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930400" y="3278771"/>
            <a:ext cx="8331200" cy="1853423"/>
          </a:xfrm>
          <a:custGeom>
            <a:avLst/>
            <a:gdLst>
              <a:gd name="connsiteX0" fmla="*/ 0 w 8331200"/>
              <a:gd name="connsiteY0" fmla="*/ 0 h 1853423"/>
              <a:gd name="connsiteX1" fmla="*/ 8331200 w 8331200"/>
              <a:gd name="connsiteY1" fmla="*/ 0 h 1853423"/>
              <a:gd name="connsiteX2" fmla="*/ 8331200 w 8331200"/>
              <a:gd name="connsiteY2" fmla="*/ 1853423 h 1853423"/>
              <a:gd name="connsiteX3" fmla="*/ 0 w 8331200"/>
              <a:gd name="connsiteY3" fmla="*/ 1853423 h 18534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31200" h="1853423">
                <a:moveTo>
                  <a:pt x="0" y="0"/>
                </a:moveTo>
                <a:lnTo>
                  <a:pt x="8331200" y="0"/>
                </a:lnTo>
                <a:lnTo>
                  <a:pt x="8331200" y="1853423"/>
                </a:lnTo>
                <a:lnTo>
                  <a:pt x="0" y="185342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244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>
            <a:extLst>
              <a:ext uri="{FF2B5EF4-FFF2-40B4-BE49-F238E27FC236}">
                <a16:creationId xmlns:a16="http://schemas.microsoft.com/office/drawing/2014/main" id="{9D573093-0544-45D0-B0C3-A4963B7DDDE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" y="3429006"/>
            <a:ext cx="12191999" cy="2049469"/>
          </a:xfrm>
          <a:custGeom>
            <a:avLst/>
            <a:gdLst>
              <a:gd name="connsiteX0" fmla="*/ 10763188 w 12191999"/>
              <a:gd name="connsiteY0" fmla="*/ 0 h 2049469"/>
              <a:gd name="connsiteX1" fmla="*/ 12191999 w 12191999"/>
              <a:gd name="connsiteY1" fmla="*/ 0 h 2049469"/>
              <a:gd name="connsiteX2" fmla="*/ 12191999 w 12191999"/>
              <a:gd name="connsiteY2" fmla="*/ 2049469 h 2049469"/>
              <a:gd name="connsiteX3" fmla="*/ 10763188 w 12191999"/>
              <a:gd name="connsiteY3" fmla="*/ 2049469 h 2049469"/>
              <a:gd name="connsiteX4" fmla="*/ 7703413 w 12191999"/>
              <a:gd name="connsiteY4" fmla="*/ 0 h 2049469"/>
              <a:gd name="connsiteX5" fmla="*/ 10608139 w 12191999"/>
              <a:gd name="connsiteY5" fmla="*/ 0 h 2049469"/>
              <a:gd name="connsiteX6" fmla="*/ 10608139 w 12191999"/>
              <a:gd name="connsiteY6" fmla="*/ 2049469 h 2049469"/>
              <a:gd name="connsiteX7" fmla="*/ 7703413 w 12191999"/>
              <a:gd name="connsiteY7" fmla="*/ 2049469 h 2049469"/>
              <a:gd name="connsiteX8" fmla="*/ 4643637 w 12191999"/>
              <a:gd name="connsiteY8" fmla="*/ 0 h 2049469"/>
              <a:gd name="connsiteX9" fmla="*/ 7548362 w 12191999"/>
              <a:gd name="connsiteY9" fmla="*/ 0 h 2049469"/>
              <a:gd name="connsiteX10" fmla="*/ 7548362 w 12191999"/>
              <a:gd name="connsiteY10" fmla="*/ 2049469 h 2049469"/>
              <a:gd name="connsiteX11" fmla="*/ 4643637 w 12191999"/>
              <a:gd name="connsiteY11" fmla="*/ 2049469 h 2049469"/>
              <a:gd name="connsiteX12" fmla="*/ 1583860 w 12191999"/>
              <a:gd name="connsiteY12" fmla="*/ 0 h 2049469"/>
              <a:gd name="connsiteX13" fmla="*/ 4488586 w 12191999"/>
              <a:gd name="connsiteY13" fmla="*/ 0 h 2049469"/>
              <a:gd name="connsiteX14" fmla="*/ 4488586 w 12191999"/>
              <a:gd name="connsiteY14" fmla="*/ 2049469 h 2049469"/>
              <a:gd name="connsiteX15" fmla="*/ 1583860 w 12191999"/>
              <a:gd name="connsiteY15" fmla="*/ 2049469 h 2049469"/>
              <a:gd name="connsiteX16" fmla="*/ 0 w 12191999"/>
              <a:gd name="connsiteY16" fmla="*/ 0 h 2049469"/>
              <a:gd name="connsiteX17" fmla="*/ 1428811 w 12191999"/>
              <a:gd name="connsiteY17" fmla="*/ 0 h 2049469"/>
              <a:gd name="connsiteX18" fmla="*/ 1428811 w 12191999"/>
              <a:gd name="connsiteY18" fmla="*/ 2049469 h 2049469"/>
              <a:gd name="connsiteX19" fmla="*/ 0 w 12191999"/>
              <a:gd name="connsiteY19" fmla="*/ 2049469 h 2049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2191999" h="2049469">
                <a:moveTo>
                  <a:pt x="10763188" y="0"/>
                </a:moveTo>
                <a:lnTo>
                  <a:pt x="12191999" y="0"/>
                </a:lnTo>
                <a:lnTo>
                  <a:pt x="12191999" y="2049469"/>
                </a:lnTo>
                <a:lnTo>
                  <a:pt x="10763188" y="2049469"/>
                </a:lnTo>
                <a:close/>
                <a:moveTo>
                  <a:pt x="7703413" y="0"/>
                </a:moveTo>
                <a:lnTo>
                  <a:pt x="10608139" y="0"/>
                </a:lnTo>
                <a:lnTo>
                  <a:pt x="10608139" y="2049469"/>
                </a:lnTo>
                <a:lnTo>
                  <a:pt x="7703413" y="2049469"/>
                </a:lnTo>
                <a:close/>
                <a:moveTo>
                  <a:pt x="4643637" y="0"/>
                </a:moveTo>
                <a:lnTo>
                  <a:pt x="7548362" y="0"/>
                </a:lnTo>
                <a:lnTo>
                  <a:pt x="7548362" y="2049469"/>
                </a:lnTo>
                <a:lnTo>
                  <a:pt x="4643637" y="2049469"/>
                </a:lnTo>
                <a:close/>
                <a:moveTo>
                  <a:pt x="1583860" y="0"/>
                </a:moveTo>
                <a:lnTo>
                  <a:pt x="4488586" y="0"/>
                </a:lnTo>
                <a:lnTo>
                  <a:pt x="4488586" y="2049469"/>
                </a:lnTo>
                <a:lnTo>
                  <a:pt x="1583860" y="2049469"/>
                </a:lnTo>
                <a:close/>
                <a:moveTo>
                  <a:pt x="0" y="0"/>
                </a:moveTo>
                <a:lnTo>
                  <a:pt x="1428811" y="0"/>
                </a:lnTo>
                <a:lnTo>
                  <a:pt x="1428811" y="2049469"/>
                </a:lnTo>
                <a:lnTo>
                  <a:pt x="0" y="204946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6968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>
            <a:extLst>
              <a:ext uri="{FF2B5EF4-FFF2-40B4-BE49-F238E27FC236}">
                <a16:creationId xmlns:a16="http://schemas.microsoft.com/office/drawing/2014/main" id="{D3DD2234-A126-4824-80AA-F8F6CB378F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831523" y="2760675"/>
            <a:ext cx="3492500" cy="2684450"/>
          </a:xfrm>
          <a:custGeom>
            <a:avLst/>
            <a:gdLst>
              <a:gd name="connsiteX0" fmla="*/ 0 w 3492500"/>
              <a:gd name="connsiteY0" fmla="*/ 0 h 2684450"/>
              <a:gd name="connsiteX1" fmla="*/ 3492500 w 3492500"/>
              <a:gd name="connsiteY1" fmla="*/ 0 h 2684450"/>
              <a:gd name="connsiteX2" fmla="*/ 3492500 w 3492500"/>
              <a:gd name="connsiteY2" fmla="*/ 2684450 h 2684450"/>
              <a:gd name="connsiteX3" fmla="*/ 0 w 3492500"/>
              <a:gd name="connsiteY3" fmla="*/ 2684450 h 268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92500" h="2684450">
                <a:moveTo>
                  <a:pt x="0" y="0"/>
                </a:moveTo>
                <a:lnTo>
                  <a:pt x="3492500" y="0"/>
                </a:lnTo>
                <a:lnTo>
                  <a:pt x="3492500" y="2684450"/>
                </a:lnTo>
                <a:lnTo>
                  <a:pt x="0" y="268445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398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图片占位符 17">
            <a:extLst>
              <a:ext uri="{FF2B5EF4-FFF2-40B4-BE49-F238E27FC236}">
                <a16:creationId xmlns:a16="http://schemas.microsoft.com/office/drawing/2014/main" id="{DA8E7BAE-F8F4-4793-B004-21DFCCDEE63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116191" y="3265721"/>
            <a:ext cx="4313639" cy="3043004"/>
          </a:xfrm>
          <a:custGeom>
            <a:avLst/>
            <a:gdLst>
              <a:gd name="connsiteX0" fmla="*/ 0 w 4313638"/>
              <a:gd name="connsiteY0" fmla="*/ 0 h 3043004"/>
              <a:gd name="connsiteX1" fmla="*/ 4313638 w 4313638"/>
              <a:gd name="connsiteY1" fmla="*/ 0 h 3043004"/>
              <a:gd name="connsiteX2" fmla="*/ 4313638 w 4313638"/>
              <a:gd name="connsiteY2" fmla="*/ 3043004 h 3043004"/>
              <a:gd name="connsiteX3" fmla="*/ 0 w 4313638"/>
              <a:gd name="connsiteY3" fmla="*/ 3043004 h 3043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3638" h="3043004">
                <a:moveTo>
                  <a:pt x="0" y="0"/>
                </a:moveTo>
                <a:lnTo>
                  <a:pt x="4313638" y="0"/>
                </a:lnTo>
                <a:lnTo>
                  <a:pt x="4313638" y="3043004"/>
                </a:lnTo>
                <a:lnTo>
                  <a:pt x="0" y="304300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>
            <a:extLst>
              <a:ext uri="{FF2B5EF4-FFF2-40B4-BE49-F238E27FC236}">
                <a16:creationId xmlns:a16="http://schemas.microsoft.com/office/drawing/2014/main" id="{B291F0EB-1E14-4D30-A62E-ADFB464095F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73968" y="3265721"/>
            <a:ext cx="4313637" cy="3043004"/>
          </a:xfrm>
          <a:custGeom>
            <a:avLst/>
            <a:gdLst>
              <a:gd name="connsiteX0" fmla="*/ 0 w 4313637"/>
              <a:gd name="connsiteY0" fmla="*/ 0 h 3043004"/>
              <a:gd name="connsiteX1" fmla="*/ 4313637 w 4313637"/>
              <a:gd name="connsiteY1" fmla="*/ 0 h 3043004"/>
              <a:gd name="connsiteX2" fmla="*/ 4313637 w 4313637"/>
              <a:gd name="connsiteY2" fmla="*/ 3043004 h 3043004"/>
              <a:gd name="connsiteX3" fmla="*/ 0 w 4313637"/>
              <a:gd name="connsiteY3" fmla="*/ 3043004 h 3043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3637" h="3043004">
                <a:moveTo>
                  <a:pt x="0" y="0"/>
                </a:moveTo>
                <a:lnTo>
                  <a:pt x="4313637" y="0"/>
                </a:lnTo>
                <a:lnTo>
                  <a:pt x="4313637" y="3043004"/>
                </a:lnTo>
                <a:lnTo>
                  <a:pt x="0" y="304300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>
            <a:extLst>
              <a:ext uri="{FF2B5EF4-FFF2-40B4-BE49-F238E27FC236}">
                <a16:creationId xmlns:a16="http://schemas.microsoft.com/office/drawing/2014/main" id="{318BE4C4-0D9B-4472-8752-9CA43636C29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358696" y="2438404"/>
            <a:ext cx="5486400" cy="1553032"/>
          </a:xfrm>
          <a:custGeom>
            <a:avLst/>
            <a:gdLst>
              <a:gd name="connsiteX0" fmla="*/ 0 w 5486400"/>
              <a:gd name="connsiteY0" fmla="*/ 0 h 1553032"/>
              <a:gd name="connsiteX1" fmla="*/ 5486400 w 5486400"/>
              <a:gd name="connsiteY1" fmla="*/ 0 h 1553032"/>
              <a:gd name="connsiteX2" fmla="*/ 5486400 w 5486400"/>
              <a:gd name="connsiteY2" fmla="*/ 1553032 h 1553032"/>
              <a:gd name="connsiteX3" fmla="*/ 0 w 5486400"/>
              <a:gd name="connsiteY3" fmla="*/ 1553032 h 1553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86400" h="1553032">
                <a:moveTo>
                  <a:pt x="0" y="0"/>
                </a:moveTo>
                <a:lnTo>
                  <a:pt x="5486400" y="0"/>
                </a:lnTo>
                <a:lnTo>
                  <a:pt x="5486400" y="1553032"/>
                </a:lnTo>
                <a:lnTo>
                  <a:pt x="0" y="155303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>
            <a:extLst>
              <a:ext uri="{FF2B5EF4-FFF2-40B4-BE49-F238E27FC236}">
                <a16:creationId xmlns:a16="http://schemas.microsoft.com/office/drawing/2014/main" id="{2713E8D0-6512-43EA-B5A4-7BC2DAEFE69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5"/>
            <a:ext cx="12192000" cy="6308725"/>
          </a:xfrm>
          <a:custGeom>
            <a:avLst/>
            <a:gdLst>
              <a:gd name="connsiteX0" fmla="*/ 0 w 12192000"/>
              <a:gd name="connsiteY0" fmla="*/ 0 h 6308725"/>
              <a:gd name="connsiteX1" fmla="*/ 12192000 w 12192000"/>
              <a:gd name="connsiteY1" fmla="*/ 0 h 6308725"/>
              <a:gd name="connsiteX2" fmla="*/ 12192000 w 12192000"/>
              <a:gd name="connsiteY2" fmla="*/ 6308725 h 6308725"/>
              <a:gd name="connsiteX3" fmla="*/ 0 w 12192000"/>
              <a:gd name="connsiteY3" fmla="*/ 6308725 h 630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308725">
                <a:moveTo>
                  <a:pt x="0" y="0"/>
                </a:moveTo>
                <a:lnTo>
                  <a:pt x="12192000" y="0"/>
                </a:lnTo>
                <a:lnTo>
                  <a:pt x="12192000" y="6308725"/>
                </a:lnTo>
                <a:lnTo>
                  <a:pt x="0" y="63087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3523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图片占位符 11">
            <a:extLst>
              <a:ext uri="{FF2B5EF4-FFF2-40B4-BE49-F238E27FC236}">
                <a16:creationId xmlns:a16="http://schemas.microsoft.com/office/drawing/2014/main" id="{02456B39-12C1-4AA5-BB85-2F4ED34B565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91559" y="2592096"/>
            <a:ext cx="2070100" cy="1764476"/>
          </a:xfrm>
          <a:custGeom>
            <a:avLst/>
            <a:gdLst>
              <a:gd name="connsiteX0" fmla="*/ 0 w 2070100"/>
              <a:gd name="connsiteY0" fmla="*/ 0 h 1764476"/>
              <a:gd name="connsiteX1" fmla="*/ 2070100 w 2070100"/>
              <a:gd name="connsiteY1" fmla="*/ 0 h 1764476"/>
              <a:gd name="connsiteX2" fmla="*/ 2070100 w 2070100"/>
              <a:gd name="connsiteY2" fmla="*/ 1764476 h 1764476"/>
              <a:gd name="connsiteX3" fmla="*/ 0 w 2070100"/>
              <a:gd name="connsiteY3" fmla="*/ 1764476 h 176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70100" h="1764476">
                <a:moveTo>
                  <a:pt x="0" y="0"/>
                </a:moveTo>
                <a:lnTo>
                  <a:pt x="2070100" y="0"/>
                </a:lnTo>
                <a:lnTo>
                  <a:pt x="2070100" y="1764476"/>
                </a:lnTo>
                <a:lnTo>
                  <a:pt x="0" y="176447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>
            <a:extLst>
              <a:ext uri="{FF2B5EF4-FFF2-40B4-BE49-F238E27FC236}">
                <a16:creationId xmlns:a16="http://schemas.microsoft.com/office/drawing/2014/main" id="{6E8E133B-487D-419C-8BFB-06C94F58026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837822" y="2592096"/>
            <a:ext cx="2070100" cy="1764476"/>
          </a:xfrm>
          <a:custGeom>
            <a:avLst/>
            <a:gdLst>
              <a:gd name="connsiteX0" fmla="*/ 0 w 2070100"/>
              <a:gd name="connsiteY0" fmla="*/ 0 h 1764476"/>
              <a:gd name="connsiteX1" fmla="*/ 2070100 w 2070100"/>
              <a:gd name="connsiteY1" fmla="*/ 0 h 1764476"/>
              <a:gd name="connsiteX2" fmla="*/ 2070100 w 2070100"/>
              <a:gd name="connsiteY2" fmla="*/ 1764476 h 1764476"/>
              <a:gd name="connsiteX3" fmla="*/ 0 w 2070100"/>
              <a:gd name="connsiteY3" fmla="*/ 1764476 h 176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70100" h="1764476">
                <a:moveTo>
                  <a:pt x="0" y="0"/>
                </a:moveTo>
                <a:lnTo>
                  <a:pt x="2070100" y="0"/>
                </a:lnTo>
                <a:lnTo>
                  <a:pt x="2070100" y="1764476"/>
                </a:lnTo>
                <a:lnTo>
                  <a:pt x="0" y="176447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>
            <a:extLst>
              <a:ext uri="{FF2B5EF4-FFF2-40B4-BE49-F238E27FC236}">
                <a16:creationId xmlns:a16="http://schemas.microsoft.com/office/drawing/2014/main" id="{7CD41359-637E-4DCA-B0FE-F98CE6E6530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84082" y="2592096"/>
            <a:ext cx="2070100" cy="1764476"/>
          </a:xfrm>
          <a:custGeom>
            <a:avLst/>
            <a:gdLst>
              <a:gd name="connsiteX0" fmla="*/ 0 w 2070100"/>
              <a:gd name="connsiteY0" fmla="*/ 0 h 1764476"/>
              <a:gd name="connsiteX1" fmla="*/ 2070100 w 2070100"/>
              <a:gd name="connsiteY1" fmla="*/ 0 h 1764476"/>
              <a:gd name="connsiteX2" fmla="*/ 2070100 w 2070100"/>
              <a:gd name="connsiteY2" fmla="*/ 1764476 h 1764476"/>
              <a:gd name="connsiteX3" fmla="*/ 0 w 2070100"/>
              <a:gd name="connsiteY3" fmla="*/ 1764476 h 176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70100" h="1764476">
                <a:moveTo>
                  <a:pt x="0" y="0"/>
                </a:moveTo>
                <a:lnTo>
                  <a:pt x="2070100" y="0"/>
                </a:lnTo>
                <a:lnTo>
                  <a:pt x="2070100" y="1764476"/>
                </a:lnTo>
                <a:lnTo>
                  <a:pt x="0" y="176447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>
            <a:extLst>
              <a:ext uri="{FF2B5EF4-FFF2-40B4-BE49-F238E27FC236}">
                <a16:creationId xmlns:a16="http://schemas.microsoft.com/office/drawing/2014/main" id="{A9BC5607-3A73-493E-8B53-BC8EE028D51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30343" y="2592096"/>
            <a:ext cx="2070100" cy="1764476"/>
          </a:xfrm>
          <a:custGeom>
            <a:avLst/>
            <a:gdLst>
              <a:gd name="connsiteX0" fmla="*/ 0 w 2070100"/>
              <a:gd name="connsiteY0" fmla="*/ 0 h 1764476"/>
              <a:gd name="connsiteX1" fmla="*/ 2070100 w 2070100"/>
              <a:gd name="connsiteY1" fmla="*/ 0 h 1764476"/>
              <a:gd name="connsiteX2" fmla="*/ 2070100 w 2070100"/>
              <a:gd name="connsiteY2" fmla="*/ 1764476 h 1764476"/>
              <a:gd name="connsiteX3" fmla="*/ 0 w 2070100"/>
              <a:gd name="connsiteY3" fmla="*/ 1764476 h 176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70100" h="1764476">
                <a:moveTo>
                  <a:pt x="0" y="0"/>
                </a:moveTo>
                <a:lnTo>
                  <a:pt x="2070100" y="0"/>
                </a:lnTo>
                <a:lnTo>
                  <a:pt x="2070100" y="1764476"/>
                </a:lnTo>
                <a:lnTo>
                  <a:pt x="0" y="176447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2617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9086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86591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5879994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8685849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4037071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4878369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0208574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36859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8721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id="{EAAABC00-14C9-431E-AFB2-763CF379FA5E}"/>
              </a:ext>
            </a:extLst>
          </p:cNvPr>
          <p:cNvSpPr/>
          <p:nvPr/>
        </p:nvSpPr>
        <p:spPr>
          <a:xfrm>
            <a:off x="0" y="1989138"/>
            <a:ext cx="12192000" cy="4868862"/>
          </a:xfrm>
          <a:custGeom>
            <a:avLst/>
            <a:gdLst>
              <a:gd name="connsiteX0" fmla="*/ 12192000 w 12192000"/>
              <a:gd name="connsiteY0" fmla="*/ 0 h 4868862"/>
              <a:gd name="connsiteX1" fmla="*/ 12192000 w 12192000"/>
              <a:gd name="connsiteY1" fmla="*/ 1727200 h 4868862"/>
              <a:gd name="connsiteX2" fmla="*/ 12192000 w 12192000"/>
              <a:gd name="connsiteY2" fmla="*/ 4868862 h 4868862"/>
              <a:gd name="connsiteX3" fmla="*/ 0 w 12192000"/>
              <a:gd name="connsiteY3" fmla="*/ 4868862 h 4868862"/>
              <a:gd name="connsiteX4" fmla="*/ 0 w 12192000"/>
              <a:gd name="connsiteY4" fmla="*/ 1727200 h 4868862"/>
              <a:gd name="connsiteX0" fmla="*/ 12192000 w 12192000"/>
              <a:gd name="connsiteY0" fmla="*/ 0 h 4868862"/>
              <a:gd name="connsiteX1" fmla="*/ 12192000 w 12192000"/>
              <a:gd name="connsiteY1" fmla="*/ 4868862 h 4868862"/>
              <a:gd name="connsiteX2" fmla="*/ 0 w 12192000"/>
              <a:gd name="connsiteY2" fmla="*/ 4868862 h 4868862"/>
              <a:gd name="connsiteX3" fmla="*/ 0 w 12192000"/>
              <a:gd name="connsiteY3" fmla="*/ 1727200 h 4868862"/>
              <a:gd name="connsiteX4" fmla="*/ 12192000 w 12192000"/>
              <a:gd name="connsiteY4" fmla="*/ 0 h 4868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4868862">
                <a:moveTo>
                  <a:pt x="12192000" y="0"/>
                </a:moveTo>
                <a:lnTo>
                  <a:pt x="12192000" y="4868862"/>
                </a:lnTo>
                <a:lnTo>
                  <a:pt x="0" y="4868862"/>
                </a:lnTo>
                <a:lnTo>
                  <a:pt x="0" y="1727200"/>
                </a:lnTo>
                <a:lnTo>
                  <a:pt x="12192000" y="0"/>
                </a:lnTo>
                <a:close/>
              </a:path>
            </a:pathLst>
          </a:custGeom>
          <a:gradFill>
            <a:gsLst>
              <a:gs pos="100000">
                <a:srgbClr val="2C95F6"/>
              </a:gs>
              <a:gs pos="0">
                <a:srgbClr val="90C2F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69A419D4-21F3-445A-9CEA-959683529A23}"/>
              </a:ext>
            </a:extLst>
          </p:cNvPr>
          <p:cNvSpPr/>
          <p:nvPr/>
        </p:nvSpPr>
        <p:spPr>
          <a:xfrm>
            <a:off x="1428750" y="1413669"/>
            <a:ext cx="9334500" cy="4030662"/>
          </a:xfrm>
          <a:prstGeom prst="roundRect">
            <a:avLst>
              <a:gd name="adj" fmla="val 4379"/>
            </a:avLst>
          </a:prstGeom>
          <a:solidFill>
            <a:schemeClr val="bg1"/>
          </a:solidFill>
          <a:ln>
            <a:noFill/>
          </a:ln>
          <a:effectLst>
            <a:outerShdw blurRad="2413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id="{EA87BBB2-E15C-41D6-A822-FBC9760A32EF}"/>
              </a:ext>
            </a:extLst>
          </p:cNvPr>
          <p:cNvSpPr/>
          <p:nvPr/>
        </p:nvSpPr>
        <p:spPr>
          <a:xfrm>
            <a:off x="1438264" y="1413674"/>
            <a:ext cx="9315472" cy="129381"/>
          </a:xfrm>
          <a:custGeom>
            <a:avLst/>
            <a:gdLst>
              <a:gd name="connsiteX0" fmla="*/ 166989 w 9315472"/>
              <a:gd name="connsiteY0" fmla="*/ 0 h 129381"/>
              <a:gd name="connsiteX1" fmla="*/ 9148483 w 9315472"/>
              <a:gd name="connsiteY1" fmla="*/ 0 h 129381"/>
              <a:gd name="connsiteX2" fmla="*/ 9311115 w 9315472"/>
              <a:gd name="connsiteY2" fmla="*/ 107800 h 129381"/>
              <a:gd name="connsiteX3" fmla="*/ 9315472 w 9315472"/>
              <a:gd name="connsiteY3" fmla="*/ 129381 h 129381"/>
              <a:gd name="connsiteX4" fmla="*/ 0 w 9315472"/>
              <a:gd name="connsiteY4" fmla="*/ 129381 h 129381"/>
              <a:gd name="connsiteX5" fmla="*/ 4357 w 9315472"/>
              <a:gd name="connsiteY5" fmla="*/ 107800 h 129381"/>
              <a:gd name="connsiteX6" fmla="*/ 166989 w 9315472"/>
              <a:gd name="connsiteY6" fmla="*/ 0 h 129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315472" h="129381">
                <a:moveTo>
                  <a:pt x="166989" y="0"/>
                </a:moveTo>
                <a:lnTo>
                  <a:pt x="9148483" y="0"/>
                </a:lnTo>
                <a:cubicBezTo>
                  <a:pt x="9221593" y="0"/>
                  <a:pt x="9284321" y="44451"/>
                  <a:pt x="9311115" y="107800"/>
                </a:cubicBezTo>
                <a:lnTo>
                  <a:pt x="9315472" y="129381"/>
                </a:lnTo>
                <a:lnTo>
                  <a:pt x="0" y="129381"/>
                </a:lnTo>
                <a:lnTo>
                  <a:pt x="4357" y="107800"/>
                </a:lnTo>
                <a:cubicBezTo>
                  <a:pt x="31151" y="44451"/>
                  <a:pt x="93879" y="0"/>
                  <a:pt x="166989" y="0"/>
                </a:cubicBezTo>
                <a:close/>
              </a:path>
            </a:pathLst>
          </a:custGeom>
          <a:solidFill>
            <a:srgbClr val="1295F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ACCE2B2-DE01-4BEC-80D0-875DF8C307CF}"/>
              </a:ext>
            </a:extLst>
          </p:cNvPr>
          <p:cNvSpPr txBox="1"/>
          <p:nvPr/>
        </p:nvSpPr>
        <p:spPr>
          <a:xfrm>
            <a:off x="2753593" y="2011111"/>
            <a:ext cx="6527796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述职报告</a:t>
            </a:r>
          </a:p>
        </p:txBody>
      </p:sp>
      <p:grpSp>
        <p:nvGrpSpPr>
          <p:cNvPr id="83" name="组合 82">
            <a:extLst>
              <a:ext uri="{FF2B5EF4-FFF2-40B4-BE49-F238E27FC236}">
                <a16:creationId xmlns:a16="http://schemas.microsoft.com/office/drawing/2014/main" id="{D1230753-A5CC-4D89-9464-41EE89C60202}"/>
              </a:ext>
            </a:extLst>
          </p:cNvPr>
          <p:cNvGrpSpPr/>
          <p:nvPr/>
        </p:nvGrpSpPr>
        <p:grpSpPr>
          <a:xfrm>
            <a:off x="1428750" y="3098378"/>
            <a:ext cx="3904049" cy="2345957"/>
            <a:chOff x="1428748" y="3098374"/>
            <a:chExt cx="3904049" cy="2345957"/>
          </a:xfrm>
        </p:grpSpPr>
        <p:sp>
          <p:nvSpPr>
            <p:cNvPr id="42" name="任意多边形: 形状 41">
              <a:extLst>
                <a:ext uri="{FF2B5EF4-FFF2-40B4-BE49-F238E27FC236}">
                  <a16:creationId xmlns:a16="http://schemas.microsoft.com/office/drawing/2014/main" id="{ECD2EF2B-7678-4CE0-92DA-24E72314096B}"/>
                </a:ext>
              </a:extLst>
            </p:cNvPr>
            <p:cNvSpPr/>
            <p:nvPr/>
          </p:nvSpPr>
          <p:spPr>
            <a:xfrm>
              <a:off x="1428748" y="3098374"/>
              <a:ext cx="993777" cy="398104"/>
            </a:xfrm>
            <a:custGeom>
              <a:avLst/>
              <a:gdLst>
                <a:gd name="connsiteX0" fmla="*/ 0 w 993777"/>
                <a:gd name="connsiteY0" fmla="*/ 0 h 398104"/>
                <a:gd name="connsiteX1" fmla="*/ 794725 w 993777"/>
                <a:gd name="connsiteY1" fmla="*/ 0 h 398104"/>
                <a:gd name="connsiteX2" fmla="*/ 993777 w 993777"/>
                <a:gd name="connsiteY2" fmla="*/ 199052 h 398104"/>
                <a:gd name="connsiteX3" fmla="*/ 794725 w 993777"/>
                <a:gd name="connsiteY3" fmla="*/ 398104 h 398104"/>
                <a:gd name="connsiteX4" fmla="*/ 0 w 993777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3777" h="398104">
                  <a:moveTo>
                    <a:pt x="0" y="0"/>
                  </a:moveTo>
                  <a:lnTo>
                    <a:pt x="794725" y="0"/>
                  </a:lnTo>
                  <a:cubicBezTo>
                    <a:pt x="904658" y="0"/>
                    <a:pt x="993777" y="89119"/>
                    <a:pt x="993777" y="199052"/>
                  </a:cubicBezTo>
                  <a:cubicBezTo>
                    <a:pt x="993777" y="308985"/>
                    <a:pt x="904658" y="398104"/>
                    <a:pt x="794725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8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3" name="任意多边形: 形状 42">
              <a:extLst>
                <a:ext uri="{FF2B5EF4-FFF2-40B4-BE49-F238E27FC236}">
                  <a16:creationId xmlns:a16="http://schemas.microsoft.com/office/drawing/2014/main" id="{E2782AD3-28F5-4458-AAA8-08AA0F41CA24}"/>
                </a:ext>
              </a:extLst>
            </p:cNvPr>
            <p:cNvSpPr/>
            <p:nvPr/>
          </p:nvSpPr>
          <p:spPr>
            <a:xfrm>
              <a:off x="1428748" y="3495308"/>
              <a:ext cx="690338" cy="398104"/>
            </a:xfrm>
            <a:custGeom>
              <a:avLst/>
              <a:gdLst>
                <a:gd name="connsiteX0" fmla="*/ 0 w 690338"/>
                <a:gd name="connsiteY0" fmla="*/ 0 h 398104"/>
                <a:gd name="connsiteX1" fmla="*/ 491286 w 690338"/>
                <a:gd name="connsiteY1" fmla="*/ 0 h 398104"/>
                <a:gd name="connsiteX2" fmla="*/ 690338 w 690338"/>
                <a:gd name="connsiteY2" fmla="*/ 199052 h 398104"/>
                <a:gd name="connsiteX3" fmla="*/ 491286 w 690338"/>
                <a:gd name="connsiteY3" fmla="*/ 398104 h 398104"/>
                <a:gd name="connsiteX4" fmla="*/ 0 w 690338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0338" h="398104">
                  <a:moveTo>
                    <a:pt x="0" y="0"/>
                  </a:moveTo>
                  <a:lnTo>
                    <a:pt x="491286" y="0"/>
                  </a:lnTo>
                  <a:cubicBezTo>
                    <a:pt x="601219" y="0"/>
                    <a:pt x="690338" y="89119"/>
                    <a:pt x="690338" y="199052"/>
                  </a:cubicBezTo>
                  <a:cubicBezTo>
                    <a:pt x="690338" y="308985"/>
                    <a:pt x="601219" y="398104"/>
                    <a:pt x="491286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70000"/>
                  </a:srgbClr>
                </a:gs>
                <a:gs pos="100000">
                  <a:srgbClr val="6B54F1">
                    <a:alpha val="5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任意多边形: 形状 43">
              <a:extLst>
                <a:ext uri="{FF2B5EF4-FFF2-40B4-BE49-F238E27FC236}">
                  <a16:creationId xmlns:a16="http://schemas.microsoft.com/office/drawing/2014/main" id="{F9E6A8C1-AD8B-4C2F-B221-B54C010789D3}"/>
                </a:ext>
              </a:extLst>
            </p:cNvPr>
            <p:cNvSpPr/>
            <p:nvPr/>
          </p:nvSpPr>
          <p:spPr>
            <a:xfrm>
              <a:off x="1428748" y="4266352"/>
              <a:ext cx="690338" cy="398104"/>
            </a:xfrm>
            <a:custGeom>
              <a:avLst/>
              <a:gdLst>
                <a:gd name="connsiteX0" fmla="*/ 0 w 690338"/>
                <a:gd name="connsiteY0" fmla="*/ 0 h 398104"/>
                <a:gd name="connsiteX1" fmla="*/ 491286 w 690338"/>
                <a:gd name="connsiteY1" fmla="*/ 0 h 398104"/>
                <a:gd name="connsiteX2" fmla="*/ 690338 w 690338"/>
                <a:gd name="connsiteY2" fmla="*/ 199052 h 398104"/>
                <a:gd name="connsiteX3" fmla="*/ 491286 w 690338"/>
                <a:gd name="connsiteY3" fmla="*/ 398104 h 398104"/>
                <a:gd name="connsiteX4" fmla="*/ 0 w 690338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0338" h="398104">
                  <a:moveTo>
                    <a:pt x="0" y="0"/>
                  </a:moveTo>
                  <a:lnTo>
                    <a:pt x="491286" y="0"/>
                  </a:lnTo>
                  <a:cubicBezTo>
                    <a:pt x="601219" y="0"/>
                    <a:pt x="690338" y="89119"/>
                    <a:pt x="690338" y="199052"/>
                  </a:cubicBezTo>
                  <a:cubicBezTo>
                    <a:pt x="690338" y="308985"/>
                    <a:pt x="601219" y="398104"/>
                    <a:pt x="491286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/>
                </a:gs>
                <a:gs pos="100000">
                  <a:srgbClr val="6B54F1">
                    <a:alpha val="9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5" name="任意多边形: 形状 44">
              <a:extLst>
                <a:ext uri="{FF2B5EF4-FFF2-40B4-BE49-F238E27FC236}">
                  <a16:creationId xmlns:a16="http://schemas.microsoft.com/office/drawing/2014/main" id="{66A1516F-037B-4CEF-8BAC-32DA87B11DE7}"/>
                </a:ext>
              </a:extLst>
            </p:cNvPr>
            <p:cNvSpPr/>
            <p:nvPr/>
          </p:nvSpPr>
          <p:spPr>
            <a:xfrm>
              <a:off x="1428748" y="4662451"/>
              <a:ext cx="2974977" cy="398104"/>
            </a:xfrm>
            <a:custGeom>
              <a:avLst/>
              <a:gdLst>
                <a:gd name="connsiteX0" fmla="*/ 0 w 2974977"/>
                <a:gd name="connsiteY0" fmla="*/ 0 h 398104"/>
                <a:gd name="connsiteX1" fmla="*/ 2775925 w 2974977"/>
                <a:gd name="connsiteY1" fmla="*/ 0 h 398104"/>
                <a:gd name="connsiteX2" fmla="*/ 2974977 w 2974977"/>
                <a:gd name="connsiteY2" fmla="*/ 199052 h 398104"/>
                <a:gd name="connsiteX3" fmla="*/ 2775925 w 2974977"/>
                <a:gd name="connsiteY3" fmla="*/ 398104 h 398104"/>
                <a:gd name="connsiteX4" fmla="*/ 0 w 2974977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74977" h="398104">
                  <a:moveTo>
                    <a:pt x="0" y="0"/>
                  </a:moveTo>
                  <a:lnTo>
                    <a:pt x="2775925" y="0"/>
                  </a:lnTo>
                  <a:cubicBezTo>
                    <a:pt x="2885858" y="0"/>
                    <a:pt x="2974977" y="89119"/>
                    <a:pt x="2974977" y="199052"/>
                  </a:cubicBezTo>
                  <a:cubicBezTo>
                    <a:pt x="2974977" y="308985"/>
                    <a:pt x="2885858" y="398104"/>
                    <a:pt x="2775925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70000"/>
                  </a:srgbClr>
                </a:gs>
                <a:gs pos="100000">
                  <a:srgbClr val="6B54F1">
                    <a:alpha val="8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" name="任意多边形: 形状 51">
              <a:extLst>
                <a:ext uri="{FF2B5EF4-FFF2-40B4-BE49-F238E27FC236}">
                  <a16:creationId xmlns:a16="http://schemas.microsoft.com/office/drawing/2014/main" id="{0C48B1C7-3A14-4CB2-A534-F8486332B8EA}"/>
                </a:ext>
              </a:extLst>
            </p:cNvPr>
            <p:cNvSpPr/>
            <p:nvPr/>
          </p:nvSpPr>
          <p:spPr>
            <a:xfrm>
              <a:off x="1428748" y="5051765"/>
              <a:ext cx="3904049" cy="392566"/>
            </a:xfrm>
            <a:custGeom>
              <a:avLst/>
              <a:gdLst>
                <a:gd name="connsiteX0" fmla="*/ 0 w 3904049"/>
                <a:gd name="connsiteY0" fmla="*/ 0 h 392566"/>
                <a:gd name="connsiteX1" fmla="*/ 3704997 w 3904049"/>
                <a:gd name="connsiteY1" fmla="*/ 0 h 392566"/>
                <a:gd name="connsiteX2" fmla="*/ 3904049 w 3904049"/>
                <a:gd name="connsiteY2" fmla="*/ 199052 h 392566"/>
                <a:gd name="connsiteX3" fmla="*/ 3782477 w 3904049"/>
                <a:gd name="connsiteY3" fmla="*/ 382462 h 392566"/>
                <a:gd name="connsiteX4" fmla="*/ 3749926 w 3904049"/>
                <a:gd name="connsiteY4" fmla="*/ 392566 h 392566"/>
                <a:gd name="connsiteX5" fmla="*/ 176503 w 3904049"/>
                <a:gd name="connsiteY5" fmla="*/ 392566 h 392566"/>
                <a:gd name="connsiteX6" fmla="*/ 0 w 3904049"/>
                <a:gd name="connsiteY6" fmla="*/ 216063 h 392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04049" h="392566">
                  <a:moveTo>
                    <a:pt x="0" y="0"/>
                  </a:moveTo>
                  <a:lnTo>
                    <a:pt x="3704997" y="0"/>
                  </a:lnTo>
                  <a:cubicBezTo>
                    <a:pt x="3814930" y="0"/>
                    <a:pt x="3904049" y="89119"/>
                    <a:pt x="3904049" y="199052"/>
                  </a:cubicBezTo>
                  <a:cubicBezTo>
                    <a:pt x="3904049" y="281502"/>
                    <a:pt x="3853920" y="352244"/>
                    <a:pt x="3782477" y="382462"/>
                  </a:cubicBezTo>
                  <a:lnTo>
                    <a:pt x="3749926" y="392566"/>
                  </a:lnTo>
                  <a:lnTo>
                    <a:pt x="176503" y="392566"/>
                  </a:lnTo>
                  <a:cubicBezTo>
                    <a:pt x="79023" y="392566"/>
                    <a:pt x="0" y="313543"/>
                    <a:pt x="0" y="216063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40000"/>
                  </a:srgbClr>
                </a:gs>
                <a:gs pos="100000">
                  <a:srgbClr val="6B54F1">
                    <a:alpha val="88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:a16="http://schemas.microsoft.com/office/drawing/2014/main" id="{E0E95F64-EE50-49F2-939F-89FC304130EE}"/>
              </a:ext>
            </a:extLst>
          </p:cNvPr>
          <p:cNvGrpSpPr/>
          <p:nvPr/>
        </p:nvGrpSpPr>
        <p:grpSpPr>
          <a:xfrm>
            <a:off x="6966861" y="2171077"/>
            <a:ext cx="3796393" cy="3275337"/>
            <a:chOff x="6966858" y="2171076"/>
            <a:chExt cx="3796393" cy="3275337"/>
          </a:xfrm>
        </p:grpSpPr>
        <p:sp>
          <p:nvSpPr>
            <p:cNvPr id="41" name="任意多边形: 形状 40">
              <a:extLst>
                <a:ext uri="{FF2B5EF4-FFF2-40B4-BE49-F238E27FC236}">
                  <a16:creationId xmlns:a16="http://schemas.microsoft.com/office/drawing/2014/main" id="{01595BF0-BEE4-46BD-B719-0082F219F997}"/>
                </a:ext>
              </a:extLst>
            </p:cNvPr>
            <p:cNvSpPr/>
            <p:nvPr/>
          </p:nvSpPr>
          <p:spPr>
            <a:xfrm>
              <a:off x="9350409" y="3472687"/>
              <a:ext cx="1412841" cy="493546"/>
            </a:xfrm>
            <a:custGeom>
              <a:avLst/>
              <a:gdLst>
                <a:gd name="connsiteX0" fmla="*/ 246773 w 1412841"/>
                <a:gd name="connsiteY0" fmla="*/ 0 h 493546"/>
                <a:gd name="connsiteX1" fmla="*/ 1412841 w 1412841"/>
                <a:gd name="connsiteY1" fmla="*/ 0 h 493546"/>
                <a:gd name="connsiteX2" fmla="*/ 1412841 w 1412841"/>
                <a:gd name="connsiteY2" fmla="*/ 493546 h 493546"/>
                <a:gd name="connsiteX3" fmla="*/ 246773 w 1412841"/>
                <a:gd name="connsiteY3" fmla="*/ 493546 h 493546"/>
                <a:gd name="connsiteX4" fmla="*/ 0 w 1412841"/>
                <a:gd name="connsiteY4" fmla="*/ 246773 h 493546"/>
                <a:gd name="connsiteX5" fmla="*/ 246773 w 1412841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2841" h="493546">
                  <a:moveTo>
                    <a:pt x="246773" y="0"/>
                  </a:moveTo>
                  <a:lnTo>
                    <a:pt x="1412841" y="0"/>
                  </a:lnTo>
                  <a:lnTo>
                    <a:pt x="1412841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9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id="{0D46A4BE-2062-47A3-8932-78AB75183CEA}"/>
                </a:ext>
              </a:extLst>
            </p:cNvPr>
            <p:cNvSpPr/>
            <p:nvPr/>
          </p:nvSpPr>
          <p:spPr>
            <a:xfrm>
              <a:off x="8389258" y="3966172"/>
              <a:ext cx="2373993" cy="493546"/>
            </a:xfrm>
            <a:custGeom>
              <a:avLst/>
              <a:gdLst>
                <a:gd name="connsiteX0" fmla="*/ 246773 w 2373993"/>
                <a:gd name="connsiteY0" fmla="*/ 0 h 493546"/>
                <a:gd name="connsiteX1" fmla="*/ 2373993 w 2373993"/>
                <a:gd name="connsiteY1" fmla="*/ 0 h 493546"/>
                <a:gd name="connsiteX2" fmla="*/ 2373993 w 2373993"/>
                <a:gd name="connsiteY2" fmla="*/ 493546 h 493546"/>
                <a:gd name="connsiteX3" fmla="*/ 246773 w 2373993"/>
                <a:gd name="connsiteY3" fmla="*/ 493546 h 493546"/>
                <a:gd name="connsiteX4" fmla="*/ 0 w 2373993"/>
                <a:gd name="connsiteY4" fmla="*/ 246773 h 493546"/>
                <a:gd name="connsiteX5" fmla="*/ 246773 w 2373993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73993" h="493546">
                  <a:moveTo>
                    <a:pt x="246773" y="0"/>
                  </a:moveTo>
                  <a:lnTo>
                    <a:pt x="2373993" y="0"/>
                  </a:lnTo>
                  <a:lnTo>
                    <a:pt x="2373993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/>
                </a:gs>
                <a:gs pos="100000">
                  <a:srgbClr val="6B54F1">
                    <a:alpha val="8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id="{61DA8BD4-4C05-41DC-96FD-CF93C6AD7957}"/>
                </a:ext>
              </a:extLst>
            </p:cNvPr>
            <p:cNvSpPr/>
            <p:nvPr/>
          </p:nvSpPr>
          <p:spPr>
            <a:xfrm>
              <a:off x="6966858" y="4459596"/>
              <a:ext cx="3796392" cy="493546"/>
            </a:xfrm>
            <a:custGeom>
              <a:avLst/>
              <a:gdLst>
                <a:gd name="connsiteX0" fmla="*/ 246773 w 3796392"/>
                <a:gd name="connsiteY0" fmla="*/ 0 h 493546"/>
                <a:gd name="connsiteX1" fmla="*/ 3796392 w 3796392"/>
                <a:gd name="connsiteY1" fmla="*/ 0 h 493546"/>
                <a:gd name="connsiteX2" fmla="*/ 3796392 w 3796392"/>
                <a:gd name="connsiteY2" fmla="*/ 493546 h 493546"/>
                <a:gd name="connsiteX3" fmla="*/ 246773 w 3796392"/>
                <a:gd name="connsiteY3" fmla="*/ 493546 h 493546"/>
                <a:gd name="connsiteX4" fmla="*/ 0 w 3796392"/>
                <a:gd name="connsiteY4" fmla="*/ 246773 h 493546"/>
                <a:gd name="connsiteX5" fmla="*/ 246773 w 3796392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6392" h="493546">
                  <a:moveTo>
                    <a:pt x="246773" y="0"/>
                  </a:moveTo>
                  <a:lnTo>
                    <a:pt x="3796392" y="0"/>
                  </a:lnTo>
                  <a:lnTo>
                    <a:pt x="3796392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7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5" name="任意多边形: 形状 54">
              <a:extLst>
                <a:ext uri="{FF2B5EF4-FFF2-40B4-BE49-F238E27FC236}">
                  <a16:creationId xmlns:a16="http://schemas.microsoft.com/office/drawing/2014/main" id="{A929E284-AF89-4605-A3FF-EE7C49A93DC7}"/>
                </a:ext>
              </a:extLst>
            </p:cNvPr>
            <p:cNvSpPr/>
            <p:nvPr/>
          </p:nvSpPr>
          <p:spPr>
            <a:xfrm>
              <a:off x="8389259" y="4952899"/>
              <a:ext cx="2372231" cy="493514"/>
            </a:xfrm>
            <a:custGeom>
              <a:avLst/>
              <a:gdLst>
                <a:gd name="connsiteX0" fmla="*/ 246773 w 2372231"/>
                <a:gd name="connsiteY0" fmla="*/ 0 h 493514"/>
                <a:gd name="connsiteX1" fmla="*/ 2372231 w 2372231"/>
                <a:gd name="connsiteY1" fmla="*/ 0 h 493514"/>
                <a:gd name="connsiteX2" fmla="*/ 2372231 w 2372231"/>
                <a:gd name="connsiteY2" fmla="*/ 317011 h 493514"/>
                <a:gd name="connsiteX3" fmla="*/ 2195728 w 2372231"/>
                <a:gd name="connsiteY3" fmla="*/ 493514 h 493514"/>
                <a:gd name="connsiteX4" fmla="*/ 246456 w 2372231"/>
                <a:gd name="connsiteY4" fmla="*/ 493514 h 493514"/>
                <a:gd name="connsiteX5" fmla="*/ 197040 w 2372231"/>
                <a:gd name="connsiteY5" fmla="*/ 488533 h 493514"/>
                <a:gd name="connsiteX6" fmla="*/ 0 w 2372231"/>
                <a:gd name="connsiteY6" fmla="*/ 246773 h 493514"/>
                <a:gd name="connsiteX7" fmla="*/ 246773 w 2372231"/>
                <a:gd name="connsiteY7" fmla="*/ 0 h 493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72231" h="493514">
                  <a:moveTo>
                    <a:pt x="246773" y="0"/>
                  </a:moveTo>
                  <a:lnTo>
                    <a:pt x="2372231" y="0"/>
                  </a:lnTo>
                  <a:lnTo>
                    <a:pt x="2372231" y="317011"/>
                  </a:lnTo>
                  <a:cubicBezTo>
                    <a:pt x="2372231" y="414491"/>
                    <a:pt x="2293208" y="493514"/>
                    <a:pt x="2195728" y="493514"/>
                  </a:cubicBezTo>
                  <a:lnTo>
                    <a:pt x="246456" y="493514"/>
                  </a:lnTo>
                  <a:lnTo>
                    <a:pt x="197040" y="488533"/>
                  </a:lnTo>
                  <a:cubicBezTo>
                    <a:pt x="84589" y="465522"/>
                    <a:pt x="0" y="366026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85000"/>
                  </a:srgbClr>
                </a:gs>
                <a:gs pos="100000">
                  <a:srgbClr val="6B54F1">
                    <a:alpha val="2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:a16="http://schemas.microsoft.com/office/drawing/2014/main" id="{ED6EEED1-502D-411C-A2E2-00BE08D30C1C}"/>
                </a:ext>
              </a:extLst>
            </p:cNvPr>
            <p:cNvSpPr/>
            <p:nvPr/>
          </p:nvSpPr>
          <p:spPr>
            <a:xfrm>
              <a:off x="9769476" y="2171076"/>
              <a:ext cx="993775" cy="493546"/>
            </a:xfrm>
            <a:custGeom>
              <a:avLst/>
              <a:gdLst>
                <a:gd name="connsiteX0" fmla="*/ 246773 w 993775"/>
                <a:gd name="connsiteY0" fmla="*/ 0 h 493546"/>
                <a:gd name="connsiteX1" fmla="*/ 993775 w 993775"/>
                <a:gd name="connsiteY1" fmla="*/ 0 h 493546"/>
                <a:gd name="connsiteX2" fmla="*/ 993775 w 993775"/>
                <a:gd name="connsiteY2" fmla="*/ 493546 h 493546"/>
                <a:gd name="connsiteX3" fmla="*/ 246773 w 993775"/>
                <a:gd name="connsiteY3" fmla="*/ 493546 h 493546"/>
                <a:gd name="connsiteX4" fmla="*/ 0 w 993775"/>
                <a:gd name="connsiteY4" fmla="*/ 246773 h 493546"/>
                <a:gd name="connsiteX5" fmla="*/ 246773 w 993775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3775" h="493546">
                  <a:moveTo>
                    <a:pt x="246773" y="0"/>
                  </a:moveTo>
                  <a:lnTo>
                    <a:pt x="993775" y="0"/>
                  </a:lnTo>
                  <a:lnTo>
                    <a:pt x="993775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80000"/>
                  </a:srgbClr>
                </a:gs>
                <a:gs pos="100000">
                  <a:srgbClr val="6B54F1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81" name="组合 80">
            <a:extLst>
              <a:ext uri="{FF2B5EF4-FFF2-40B4-BE49-F238E27FC236}">
                <a16:creationId xmlns:a16="http://schemas.microsoft.com/office/drawing/2014/main" id="{4F5E4D56-FEBD-4EED-8335-E753219B3E09}"/>
              </a:ext>
            </a:extLst>
          </p:cNvPr>
          <p:cNvGrpSpPr/>
          <p:nvPr/>
        </p:nvGrpSpPr>
        <p:grpSpPr>
          <a:xfrm>
            <a:off x="4885377" y="4086491"/>
            <a:ext cx="2264228" cy="430241"/>
            <a:chOff x="4963886" y="3842789"/>
            <a:chExt cx="2264228" cy="430241"/>
          </a:xfrm>
        </p:grpSpPr>
        <p:sp>
          <p:nvSpPr>
            <p:cNvPr id="26" name="矩形: 圆角 25">
              <a:extLst>
                <a:ext uri="{FF2B5EF4-FFF2-40B4-BE49-F238E27FC236}">
                  <a16:creationId xmlns:a16="http://schemas.microsoft.com/office/drawing/2014/main" id="{BAEC3E6A-4F10-4C74-AC13-CD53592F13F4}"/>
                </a:ext>
              </a:extLst>
            </p:cNvPr>
            <p:cNvSpPr/>
            <p:nvPr/>
          </p:nvSpPr>
          <p:spPr>
            <a:xfrm>
              <a:off x="5135420" y="3842789"/>
              <a:ext cx="1921162" cy="43024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1295F6"/>
                </a:gs>
                <a:gs pos="100000">
                  <a:srgbClr val="6B54F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629A6C2C-68AA-4426-95E2-DF5058B7A7E0}"/>
                </a:ext>
              </a:extLst>
            </p:cNvPr>
            <p:cNvSpPr txBox="1"/>
            <p:nvPr/>
          </p:nvSpPr>
          <p:spPr>
            <a:xfrm>
              <a:off x="4963886" y="3873243"/>
              <a:ext cx="22642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办公资源</a:t>
              </a:r>
            </a:p>
          </p:txBody>
        </p:sp>
      </p:grpSp>
      <p:grpSp>
        <p:nvGrpSpPr>
          <p:cNvPr id="80" name="组合 79">
            <a:extLst>
              <a:ext uri="{FF2B5EF4-FFF2-40B4-BE49-F238E27FC236}">
                <a16:creationId xmlns:a16="http://schemas.microsoft.com/office/drawing/2014/main" id="{1EA3464C-1100-45AC-BE6C-4DDF322C8264}"/>
              </a:ext>
            </a:extLst>
          </p:cNvPr>
          <p:cNvGrpSpPr/>
          <p:nvPr/>
        </p:nvGrpSpPr>
        <p:grpSpPr>
          <a:xfrm>
            <a:off x="11585578" y="1406525"/>
            <a:ext cx="17463" cy="4140200"/>
            <a:chOff x="11585575" y="1406525"/>
            <a:chExt cx="17463" cy="4140200"/>
          </a:xfrm>
        </p:grpSpPr>
        <p:sp>
          <p:nvSpPr>
            <p:cNvPr id="69" name="矩形 68">
              <a:extLst>
                <a:ext uri="{FF2B5EF4-FFF2-40B4-BE49-F238E27FC236}">
                  <a16:creationId xmlns:a16="http://schemas.microsoft.com/office/drawing/2014/main" id="{531F8D4D-A435-4FD5-8FB3-E309DF251A25}"/>
                </a:ext>
              </a:extLst>
            </p:cNvPr>
            <p:cNvSpPr/>
            <p:nvPr/>
          </p:nvSpPr>
          <p:spPr>
            <a:xfrm>
              <a:off x="11585575" y="1406525"/>
              <a:ext cx="17463" cy="684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6" name="任意多边形: 形状 75">
              <a:extLst>
                <a:ext uri="{FF2B5EF4-FFF2-40B4-BE49-F238E27FC236}">
                  <a16:creationId xmlns:a16="http://schemas.microsoft.com/office/drawing/2014/main" id="{6A134C3D-302C-49C9-A2B1-A36CA911BB09}"/>
                </a:ext>
              </a:extLst>
            </p:cNvPr>
            <p:cNvSpPr/>
            <p:nvPr/>
          </p:nvSpPr>
          <p:spPr>
            <a:xfrm>
              <a:off x="11585575" y="2071199"/>
              <a:ext cx="17463" cy="3475526"/>
            </a:xfrm>
            <a:custGeom>
              <a:avLst/>
              <a:gdLst>
                <a:gd name="connsiteX0" fmla="*/ 17463 w 17463"/>
                <a:gd name="connsiteY0" fmla="*/ 0 h 3475526"/>
                <a:gd name="connsiteX1" fmla="*/ 17463 w 17463"/>
                <a:gd name="connsiteY1" fmla="*/ 3475526 h 3475526"/>
                <a:gd name="connsiteX2" fmla="*/ 0 w 17463"/>
                <a:gd name="connsiteY2" fmla="*/ 3475526 h 3475526"/>
                <a:gd name="connsiteX3" fmla="*/ 0 w 17463"/>
                <a:gd name="connsiteY3" fmla="*/ 2474 h 3475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63" h="3475526">
                  <a:moveTo>
                    <a:pt x="17463" y="0"/>
                  </a:moveTo>
                  <a:lnTo>
                    <a:pt x="17463" y="3475526"/>
                  </a:lnTo>
                  <a:lnTo>
                    <a:pt x="0" y="3475526"/>
                  </a:lnTo>
                  <a:lnTo>
                    <a:pt x="0" y="2474"/>
                  </a:lnTo>
                  <a:close/>
                </a:path>
              </a:pathLst>
            </a:custGeom>
            <a:solidFill>
              <a:srgbClr val="F8F6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62" name="矩形 61">
            <a:extLst>
              <a:ext uri="{FF2B5EF4-FFF2-40B4-BE49-F238E27FC236}">
                <a16:creationId xmlns:a16="http://schemas.microsoft.com/office/drawing/2014/main" id="{EB26F21B-0018-4B43-9038-4B2483E7FC4A}"/>
              </a:ext>
            </a:extLst>
          </p:cNvPr>
          <p:cNvSpPr/>
          <p:nvPr/>
        </p:nvSpPr>
        <p:spPr>
          <a:xfrm>
            <a:off x="11641139" y="427039"/>
            <a:ext cx="234951" cy="155575"/>
          </a:xfrm>
          <a:prstGeom prst="rect">
            <a:avLst/>
          </a:prstGeom>
          <a:solidFill>
            <a:srgbClr val="129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id="{A27151A1-BD1A-4FCD-9EF1-C97A5C9B7044}"/>
              </a:ext>
            </a:extLst>
          </p:cNvPr>
          <p:cNvSpPr/>
          <p:nvPr/>
        </p:nvSpPr>
        <p:spPr bwMode="auto">
          <a:xfrm>
            <a:off x="315914" y="348408"/>
            <a:ext cx="794327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cs typeface="+mn-ea"/>
                <a:sym typeface="+mn-lt"/>
              </a:rPr>
              <a:t>YOU LOGO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srgbClr val="1295F6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id="{C662DE6C-C3A4-4580-96A5-A77E6E43559C}"/>
              </a:ext>
            </a:extLst>
          </p:cNvPr>
          <p:cNvSpPr/>
          <p:nvPr/>
        </p:nvSpPr>
        <p:spPr>
          <a:xfrm>
            <a:off x="11582402" y="493717"/>
            <a:ext cx="184151" cy="122237"/>
          </a:xfrm>
          <a:prstGeom prst="rect">
            <a:avLst/>
          </a:prstGeom>
          <a:solidFill>
            <a:srgbClr val="F8F6F9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id="{0D1F5ACE-4EC5-4597-9783-9E596241F3CA}"/>
              </a:ext>
            </a:extLst>
          </p:cNvPr>
          <p:cNvSpPr/>
          <p:nvPr/>
        </p:nvSpPr>
        <p:spPr bwMode="auto">
          <a:xfrm>
            <a:off x="10574623" y="366327"/>
            <a:ext cx="794327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 defTabSz="457200">
              <a:defRPr/>
            </a:pPr>
            <a:r>
              <a:rPr lang="zh-CN" altLang="en-US" sz="1200" b="1" i="1" dirty="0">
                <a:solidFill>
                  <a:srgbClr val="FFFFFF">
                    <a:lumMod val="65000"/>
                  </a:srgbClr>
                </a:solidFill>
                <a:cs typeface="+mn-ea"/>
                <a:sym typeface="+mn-lt"/>
              </a:rPr>
              <a:t>文字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id="{95B84A4F-C260-45DF-BDA7-0782C7BA6769}"/>
              </a:ext>
            </a:extLst>
          </p:cNvPr>
          <p:cNvSpPr/>
          <p:nvPr/>
        </p:nvSpPr>
        <p:spPr bwMode="auto">
          <a:xfrm>
            <a:off x="9729423" y="366328"/>
            <a:ext cx="794327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 defTabSz="457200">
              <a:defRPr/>
            </a:pPr>
            <a:r>
              <a:rPr lang="zh-CN" altLang="en-US" sz="1200" b="1" i="1" dirty="0">
                <a:solidFill>
                  <a:srgbClr val="FFFFFF">
                    <a:lumMod val="65000"/>
                  </a:srgbClr>
                </a:solidFill>
                <a:cs typeface="+mn-ea"/>
                <a:sym typeface="+mn-lt"/>
              </a:rPr>
              <a:t>文字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id="{BFB8FC71-37AC-4AFB-A900-BEC7A64E0B83}"/>
              </a:ext>
            </a:extLst>
          </p:cNvPr>
          <p:cNvSpPr/>
          <p:nvPr/>
        </p:nvSpPr>
        <p:spPr bwMode="auto">
          <a:xfrm>
            <a:off x="8884226" y="366328"/>
            <a:ext cx="794327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 defTabSz="457200">
              <a:defRPr/>
            </a:pPr>
            <a:r>
              <a:rPr lang="zh-CN" altLang="en-US" sz="1200" b="1" i="1" dirty="0">
                <a:solidFill>
                  <a:srgbClr val="FFFFFF">
                    <a:lumMod val="65000"/>
                  </a:srgbClr>
                </a:solidFill>
                <a:cs typeface="+mn-ea"/>
                <a:sym typeface="+mn-lt"/>
              </a:rPr>
              <a:t>文字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id="{3CF3E793-0A18-4F4C-A795-B58BDEDC9EE8}"/>
              </a:ext>
            </a:extLst>
          </p:cNvPr>
          <p:cNvSpPr/>
          <p:nvPr/>
        </p:nvSpPr>
        <p:spPr bwMode="auto">
          <a:xfrm>
            <a:off x="8039027" y="366328"/>
            <a:ext cx="794327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1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id="{78F910B9-2EAE-4AA3-AAE8-6B10B9B53159}"/>
              </a:ext>
            </a:extLst>
          </p:cNvPr>
          <p:cNvSpPr txBox="1"/>
          <p:nvPr/>
        </p:nvSpPr>
        <p:spPr>
          <a:xfrm>
            <a:off x="3766462" y="3502425"/>
            <a:ext cx="4622799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在此处点击输入所需的文字内容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78" name="直接连接符 77">
            <a:extLst>
              <a:ext uri="{FF2B5EF4-FFF2-40B4-BE49-F238E27FC236}">
                <a16:creationId xmlns:a16="http://schemas.microsoft.com/office/drawing/2014/main" id="{01784F50-9329-4708-92FF-31F0D8A4CB70}"/>
              </a:ext>
            </a:extLst>
          </p:cNvPr>
          <p:cNvCxnSpPr>
            <a:cxnSpLocks/>
          </p:cNvCxnSpPr>
          <p:nvPr/>
        </p:nvCxnSpPr>
        <p:spPr>
          <a:xfrm>
            <a:off x="8209477" y="645888"/>
            <a:ext cx="432000" cy="0"/>
          </a:xfrm>
          <a:prstGeom prst="line">
            <a:avLst/>
          </a:prstGeom>
          <a:ln w="28575">
            <a:solidFill>
              <a:srgbClr val="4CDC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884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/>
      <p:bldP spid="62" grpId="0" animBg="1"/>
      <p:bldP spid="64" grpId="0" animBg="1"/>
      <p:bldP spid="65" grpId="0"/>
      <p:bldP spid="66" grpId="0"/>
      <p:bldP spid="67" grpId="0"/>
      <p:bldP spid="68" grpId="0"/>
      <p:bldP spid="7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id="{EAAABC00-14C9-431E-AFB2-763CF379FA5E}"/>
              </a:ext>
            </a:extLst>
          </p:cNvPr>
          <p:cNvSpPr/>
          <p:nvPr/>
        </p:nvSpPr>
        <p:spPr>
          <a:xfrm>
            <a:off x="0" y="1989138"/>
            <a:ext cx="12192000" cy="4868862"/>
          </a:xfrm>
          <a:custGeom>
            <a:avLst/>
            <a:gdLst>
              <a:gd name="connsiteX0" fmla="*/ 12192000 w 12192000"/>
              <a:gd name="connsiteY0" fmla="*/ 0 h 4868862"/>
              <a:gd name="connsiteX1" fmla="*/ 12192000 w 12192000"/>
              <a:gd name="connsiteY1" fmla="*/ 1727200 h 4868862"/>
              <a:gd name="connsiteX2" fmla="*/ 12192000 w 12192000"/>
              <a:gd name="connsiteY2" fmla="*/ 4868862 h 4868862"/>
              <a:gd name="connsiteX3" fmla="*/ 0 w 12192000"/>
              <a:gd name="connsiteY3" fmla="*/ 4868862 h 4868862"/>
              <a:gd name="connsiteX4" fmla="*/ 0 w 12192000"/>
              <a:gd name="connsiteY4" fmla="*/ 1727200 h 4868862"/>
              <a:gd name="connsiteX0" fmla="*/ 12192000 w 12192000"/>
              <a:gd name="connsiteY0" fmla="*/ 0 h 4868862"/>
              <a:gd name="connsiteX1" fmla="*/ 12192000 w 12192000"/>
              <a:gd name="connsiteY1" fmla="*/ 4868862 h 4868862"/>
              <a:gd name="connsiteX2" fmla="*/ 0 w 12192000"/>
              <a:gd name="connsiteY2" fmla="*/ 4868862 h 4868862"/>
              <a:gd name="connsiteX3" fmla="*/ 0 w 12192000"/>
              <a:gd name="connsiteY3" fmla="*/ 1727200 h 4868862"/>
              <a:gd name="connsiteX4" fmla="*/ 12192000 w 12192000"/>
              <a:gd name="connsiteY4" fmla="*/ 0 h 4868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4868862">
                <a:moveTo>
                  <a:pt x="12192000" y="0"/>
                </a:moveTo>
                <a:lnTo>
                  <a:pt x="12192000" y="4868862"/>
                </a:lnTo>
                <a:lnTo>
                  <a:pt x="0" y="4868862"/>
                </a:lnTo>
                <a:lnTo>
                  <a:pt x="0" y="1727200"/>
                </a:lnTo>
                <a:lnTo>
                  <a:pt x="12192000" y="0"/>
                </a:lnTo>
                <a:close/>
              </a:path>
            </a:pathLst>
          </a:custGeom>
          <a:gradFill>
            <a:gsLst>
              <a:gs pos="100000">
                <a:srgbClr val="2C95F6"/>
              </a:gs>
              <a:gs pos="0">
                <a:srgbClr val="90C2F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69A419D4-21F3-445A-9CEA-959683529A23}"/>
              </a:ext>
            </a:extLst>
          </p:cNvPr>
          <p:cNvSpPr/>
          <p:nvPr/>
        </p:nvSpPr>
        <p:spPr>
          <a:xfrm>
            <a:off x="1483835" y="1777316"/>
            <a:ext cx="9334500" cy="4030662"/>
          </a:xfrm>
          <a:prstGeom prst="roundRect">
            <a:avLst>
              <a:gd name="adj" fmla="val 4379"/>
            </a:avLst>
          </a:prstGeom>
          <a:solidFill>
            <a:schemeClr val="bg1"/>
          </a:solidFill>
          <a:ln>
            <a:noFill/>
          </a:ln>
          <a:effectLst>
            <a:outerShdw blurRad="2413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id="{EA87BBB2-E15C-41D6-A822-FBC9760A32EF}"/>
              </a:ext>
            </a:extLst>
          </p:cNvPr>
          <p:cNvSpPr/>
          <p:nvPr/>
        </p:nvSpPr>
        <p:spPr>
          <a:xfrm>
            <a:off x="1493349" y="1777321"/>
            <a:ext cx="9315472" cy="129381"/>
          </a:xfrm>
          <a:custGeom>
            <a:avLst/>
            <a:gdLst>
              <a:gd name="connsiteX0" fmla="*/ 166989 w 9315472"/>
              <a:gd name="connsiteY0" fmla="*/ 0 h 129381"/>
              <a:gd name="connsiteX1" fmla="*/ 9148483 w 9315472"/>
              <a:gd name="connsiteY1" fmla="*/ 0 h 129381"/>
              <a:gd name="connsiteX2" fmla="*/ 9311115 w 9315472"/>
              <a:gd name="connsiteY2" fmla="*/ 107800 h 129381"/>
              <a:gd name="connsiteX3" fmla="*/ 9315472 w 9315472"/>
              <a:gd name="connsiteY3" fmla="*/ 129381 h 129381"/>
              <a:gd name="connsiteX4" fmla="*/ 0 w 9315472"/>
              <a:gd name="connsiteY4" fmla="*/ 129381 h 129381"/>
              <a:gd name="connsiteX5" fmla="*/ 4357 w 9315472"/>
              <a:gd name="connsiteY5" fmla="*/ 107800 h 129381"/>
              <a:gd name="connsiteX6" fmla="*/ 166989 w 9315472"/>
              <a:gd name="connsiteY6" fmla="*/ 0 h 129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315472" h="129381">
                <a:moveTo>
                  <a:pt x="166989" y="0"/>
                </a:moveTo>
                <a:lnTo>
                  <a:pt x="9148483" y="0"/>
                </a:lnTo>
                <a:cubicBezTo>
                  <a:pt x="9221593" y="0"/>
                  <a:pt x="9284321" y="44451"/>
                  <a:pt x="9311115" y="107800"/>
                </a:cubicBezTo>
                <a:lnTo>
                  <a:pt x="9315472" y="129381"/>
                </a:lnTo>
                <a:lnTo>
                  <a:pt x="0" y="129381"/>
                </a:lnTo>
                <a:lnTo>
                  <a:pt x="4357" y="107800"/>
                </a:lnTo>
                <a:cubicBezTo>
                  <a:pt x="31151" y="44451"/>
                  <a:pt x="93879" y="0"/>
                  <a:pt x="166989" y="0"/>
                </a:cubicBezTo>
                <a:close/>
              </a:path>
            </a:pathLst>
          </a:custGeom>
          <a:solidFill>
            <a:srgbClr val="1295F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FE01D660-6AB4-4948-B481-DEE408A103F2}"/>
              </a:ext>
            </a:extLst>
          </p:cNvPr>
          <p:cNvGrpSpPr/>
          <p:nvPr/>
        </p:nvGrpSpPr>
        <p:grpSpPr>
          <a:xfrm>
            <a:off x="2547504" y="2836630"/>
            <a:ext cx="3483511" cy="818871"/>
            <a:chOff x="2492417" y="2472981"/>
            <a:chExt cx="3483510" cy="818871"/>
          </a:xfrm>
        </p:grpSpPr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1BA65FD6-8F73-4032-B9C9-BB9C2E40A9DA}"/>
                </a:ext>
              </a:extLst>
            </p:cNvPr>
            <p:cNvGrpSpPr/>
            <p:nvPr/>
          </p:nvGrpSpPr>
          <p:grpSpPr>
            <a:xfrm>
              <a:off x="2492417" y="2472981"/>
              <a:ext cx="3327892" cy="584775"/>
              <a:chOff x="2390197" y="2574012"/>
              <a:chExt cx="3327892" cy="584775"/>
            </a:xfrm>
          </p:grpSpPr>
          <p:sp>
            <p:nvSpPr>
              <p:cNvPr id="24" name="任意多边形: 形状 23">
                <a:extLst>
                  <a:ext uri="{FF2B5EF4-FFF2-40B4-BE49-F238E27FC236}">
                    <a16:creationId xmlns:a16="http://schemas.microsoft.com/office/drawing/2014/main" id="{334EF318-E620-49E4-BCC7-00BB40B2DA88}"/>
                  </a:ext>
                </a:extLst>
              </p:cNvPr>
              <p:cNvSpPr/>
              <p:nvPr/>
            </p:nvSpPr>
            <p:spPr>
              <a:xfrm>
                <a:off x="2971588" y="2574012"/>
                <a:ext cx="2746501" cy="557450"/>
              </a:xfrm>
              <a:custGeom>
                <a:avLst/>
                <a:gdLst>
                  <a:gd name="connsiteX0" fmla="*/ 18588 w 2746501"/>
                  <a:gd name="connsiteY0" fmla="*/ 0 h 557450"/>
                  <a:gd name="connsiteX1" fmla="*/ 2467776 w 2746501"/>
                  <a:gd name="connsiteY1" fmla="*/ 0 h 557450"/>
                  <a:gd name="connsiteX2" fmla="*/ 2746501 w 2746501"/>
                  <a:gd name="connsiteY2" fmla="*/ 278725 h 557450"/>
                  <a:gd name="connsiteX3" fmla="*/ 2467776 w 2746501"/>
                  <a:gd name="connsiteY3" fmla="*/ 557450 h 557450"/>
                  <a:gd name="connsiteX4" fmla="*/ 18588 w 2746501"/>
                  <a:gd name="connsiteY4" fmla="*/ 557450 h 557450"/>
                  <a:gd name="connsiteX5" fmla="*/ 0 w 2746501"/>
                  <a:gd name="connsiteY5" fmla="*/ 555576 h 557450"/>
                  <a:gd name="connsiteX6" fmla="*/ 0 w 2746501"/>
                  <a:gd name="connsiteY6" fmla="*/ 1874 h 557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46501" h="557450">
                    <a:moveTo>
                      <a:pt x="18588" y="0"/>
                    </a:moveTo>
                    <a:lnTo>
                      <a:pt x="2467776" y="0"/>
                    </a:lnTo>
                    <a:cubicBezTo>
                      <a:pt x="2621712" y="0"/>
                      <a:pt x="2746501" y="124789"/>
                      <a:pt x="2746501" y="278725"/>
                    </a:cubicBezTo>
                    <a:cubicBezTo>
                      <a:pt x="2746501" y="432661"/>
                      <a:pt x="2621712" y="557450"/>
                      <a:pt x="2467776" y="557450"/>
                    </a:cubicBezTo>
                    <a:lnTo>
                      <a:pt x="18588" y="557450"/>
                    </a:lnTo>
                    <a:lnTo>
                      <a:pt x="0" y="555576"/>
                    </a:lnTo>
                    <a:lnTo>
                      <a:pt x="0" y="187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629A6C2C-68AA-4426-95E2-DF5058B7A7E0}"/>
                  </a:ext>
                </a:extLst>
              </p:cNvPr>
              <p:cNvSpPr txBox="1"/>
              <p:nvPr/>
            </p:nvSpPr>
            <p:spPr>
              <a:xfrm>
                <a:off x="3162283" y="2574012"/>
                <a:ext cx="240894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阿里巴巴普惠体 B" panose="00020600040101010101" pitchFamily="18" charset="-122"/>
                    <a:ea typeface="阿里巴巴普惠体 B" panose="00020600040101010101" pitchFamily="18" charset="-122"/>
                    <a:cs typeface="阿里巴巴普惠体 B" panose="00020600040101010101" pitchFamily="18" charset="-122"/>
                    <a:sym typeface="+mn-lt"/>
                  </a:rPr>
                  <a:t>输入文字</a:t>
                </a:r>
                <a:endPara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阿里巴巴普惠体 B" panose="00020600040101010101" pitchFamily="18" charset="-122"/>
                  <a:ea typeface="阿里巴巴普惠体 B" panose="00020600040101010101" pitchFamily="18" charset="-122"/>
                  <a:cs typeface="阿里巴巴普惠体 B" panose="00020600040101010101" pitchFamily="18" charset="-122"/>
                  <a:sym typeface="+mn-lt"/>
                </a:endParaRPr>
              </a:p>
            </p:txBody>
          </p:sp>
          <p:sp>
            <p:nvSpPr>
              <p:cNvPr id="22" name="任意多边形: 形状 21">
                <a:extLst>
                  <a:ext uri="{FF2B5EF4-FFF2-40B4-BE49-F238E27FC236}">
                    <a16:creationId xmlns:a16="http://schemas.microsoft.com/office/drawing/2014/main" id="{88620D52-0A49-47F5-A68F-CDF21D35CCBE}"/>
                  </a:ext>
                </a:extLst>
              </p:cNvPr>
              <p:cNvSpPr/>
              <p:nvPr/>
            </p:nvSpPr>
            <p:spPr>
              <a:xfrm>
                <a:off x="2390197" y="2574012"/>
                <a:ext cx="500783" cy="557450"/>
              </a:xfrm>
              <a:custGeom>
                <a:avLst/>
                <a:gdLst>
                  <a:gd name="connsiteX0" fmla="*/ 278725 w 500783"/>
                  <a:gd name="connsiteY0" fmla="*/ 0 h 557450"/>
                  <a:gd name="connsiteX1" fmla="*/ 500783 w 500783"/>
                  <a:gd name="connsiteY1" fmla="*/ 0 h 557450"/>
                  <a:gd name="connsiteX2" fmla="*/ 500783 w 500783"/>
                  <a:gd name="connsiteY2" fmla="*/ 557450 h 557450"/>
                  <a:gd name="connsiteX3" fmla="*/ 278725 w 500783"/>
                  <a:gd name="connsiteY3" fmla="*/ 557450 h 557450"/>
                  <a:gd name="connsiteX4" fmla="*/ 0 w 500783"/>
                  <a:gd name="connsiteY4" fmla="*/ 278725 h 557450"/>
                  <a:gd name="connsiteX5" fmla="*/ 278725 w 500783"/>
                  <a:gd name="connsiteY5" fmla="*/ 0 h 557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00783" h="557450">
                    <a:moveTo>
                      <a:pt x="278725" y="0"/>
                    </a:moveTo>
                    <a:lnTo>
                      <a:pt x="500783" y="0"/>
                    </a:lnTo>
                    <a:lnTo>
                      <a:pt x="500783" y="557450"/>
                    </a:lnTo>
                    <a:lnTo>
                      <a:pt x="278725" y="557450"/>
                    </a:lnTo>
                    <a:cubicBezTo>
                      <a:pt x="124789" y="557450"/>
                      <a:pt x="0" y="432661"/>
                      <a:pt x="0" y="278725"/>
                    </a:cubicBezTo>
                    <a:cubicBezTo>
                      <a:pt x="0" y="124789"/>
                      <a:pt x="124789" y="0"/>
                      <a:pt x="27872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3" name="文本框 52">
                <a:extLst>
                  <a:ext uri="{FF2B5EF4-FFF2-40B4-BE49-F238E27FC236}">
                    <a16:creationId xmlns:a16="http://schemas.microsoft.com/office/drawing/2014/main" id="{846F1861-9D32-4837-9E96-8DAC24C1302C}"/>
                  </a:ext>
                </a:extLst>
              </p:cNvPr>
              <p:cNvSpPr txBox="1"/>
              <p:nvPr/>
            </p:nvSpPr>
            <p:spPr>
              <a:xfrm>
                <a:off x="2408669" y="2649613"/>
                <a:ext cx="54444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01</a:t>
                </a:r>
              </a:p>
            </p:txBody>
          </p:sp>
        </p:grpSp>
        <p:sp>
          <p:nvSpPr>
            <p:cNvPr id="48" name="文本框 47">
              <a:extLst>
                <a:ext uri="{FF2B5EF4-FFF2-40B4-BE49-F238E27FC236}">
                  <a16:creationId xmlns:a16="http://schemas.microsoft.com/office/drawing/2014/main" id="{CF77514C-7465-41F4-AF33-E7E4A7045FAC}"/>
                </a:ext>
              </a:extLst>
            </p:cNvPr>
            <p:cNvSpPr txBox="1"/>
            <p:nvPr/>
          </p:nvSpPr>
          <p:spPr>
            <a:xfrm>
              <a:off x="3073808" y="3076408"/>
              <a:ext cx="290211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A811A4A5-46AD-4780-970E-A24F6A95563A}"/>
              </a:ext>
            </a:extLst>
          </p:cNvPr>
          <p:cNvGrpSpPr/>
          <p:nvPr/>
        </p:nvGrpSpPr>
        <p:grpSpPr>
          <a:xfrm>
            <a:off x="2547504" y="4366157"/>
            <a:ext cx="3483511" cy="823286"/>
            <a:chOff x="2492417" y="3605900"/>
            <a:chExt cx="3483510" cy="823286"/>
          </a:xfrm>
        </p:grpSpPr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id="{EFA75171-5364-4676-920D-E7B3D397F31B}"/>
                </a:ext>
              </a:extLst>
            </p:cNvPr>
            <p:cNvGrpSpPr/>
            <p:nvPr/>
          </p:nvGrpSpPr>
          <p:grpSpPr>
            <a:xfrm>
              <a:off x="2492417" y="3605900"/>
              <a:ext cx="3327892" cy="605659"/>
              <a:chOff x="2390197" y="2574012"/>
              <a:chExt cx="3327892" cy="605659"/>
            </a:xfrm>
          </p:grpSpPr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id="{3139D0FC-25C9-4390-AF57-B11A8D094934}"/>
                  </a:ext>
                </a:extLst>
              </p:cNvPr>
              <p:cNvSpPr/>
              <p:nvPr/>
            </p:nvSpPr>
            <p:spPr>
              <a:xfrm>
                <a:off x="2971588" y="2574012"/>
                <a:ext cx="2746501" cy="557450"/>
              </a:xfrm>
              <a:custGeom>
                <a:avLst/>
                <a:gdLst>
                  <a:gd name="connsiteX0" fmla="*/ 18588 w 2746501"/>
                  <a:gd name="connsiteY0" fmla="*/ 0 h 557450"/>
                  <a:gd name="connsiteX1" fmla="*/ 2467776 w 2746501"/>
                  <a:gd name="connsiteY1" fmla="*/ 0 h 557450"/>
                  <a:gd name="connsiteX2" fmla="*/ 2746501 w 2746501"/>
                  <a:gd name="connsiteY2" fmla="*/ 278725 h 557450"/>
                  <a:gd name="connsiteX3" fmla="*/ 2467776 w 2746501"/>
                  <a:gd name="connsiteY3" fmla="*/ 557450 h 557450"/>
                  <a:gd name="connsiteX4" fmla="*/ 18588 w 2746501"/>
                  <a:gd name="connsiteY4" fmla="*/ 557450 h 557450"/>
                  <a:gd name="connsiteX5" fmla="*/ 0 w 2746501"/>
                  <a:gd name="connsiteY5" fmla="*/ 555576 h 557450"/>
                  <a:gd name="connsiteX6" fmla="*/ 0 w 2746501"/>
                  <a:gd name="connsiteY6" fmla="*/ 1874 h 557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46501" h="557450">
                    <a:moveTo>
                      <a:pt x="18588" y="0"/>
                    </a:moveTo>
                    <a:lnTo>
                      <a:pt x="2467776" y="0"/>
                    </a:lnTo>
                    <a:cubicBezTo>
                      <a:pt x="2621712" y="0"/>
                      <a:pt x="2746501" y="124789"/>
                      <a:pt x="2746501" y="278725"/>
                    </a:cubicBezTo>
                    <a:cubicBezTo>
                      <a:pt x="2746501" y="432661"/>
                      <a:pt x="2621712" y="557450"/>
                      <a:pt x="2467776" y="557450"/>
                    </a:cubicBezTo>
                    <a:lnTo>
                      <a:pt x="18588" y="557450"/>
                    </a:lnTo>
                    <a:lnTo>
                      <a:pt x="0" y="555576"/>
                    </a:lnTo>
                    <a:lnTo>
                      <a:pt x="0" y="187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id="{B4FA5B76-06DC-4A80-AB0F-4B1CA3C3B621}"/>
                  </a:ext>
                </a:extLst>
              </p:cNvPr>
              <p:cNvSpPr txBox="1"/>
              <p:nvPr/>
            </p:nvSpPr>
            <p:spPr>
              <a:xfrm>
                <a:off x="3142270" y="2594896"/>
                <a:ext cx="240894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阿里巴巴普惠体 B" panose="00020600040101010101" pitchFamily="18" charset="-122"/>
                    <a:ea typeface="阿里巴巴普惠体 B" panose="00020600040101010101" pitchFamily="18" charset="-122"/>
                    <a:cs typeface="阿里巴巴普惠体 B" panose="00020600040101010101" pitchFamily="18" charset="-122"/>
                    <a:sym typeface="+mn-lt"/>
                  </a:rPr>
                  <a:t>输入文字</a:t>
                </a:r>
                <a:endPara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阿里巴巴普惠体 B" panose="00020600040101010101" pitchFamily="18" charset="-122"/>
                  <a:ea typeface="阿里巴巴普惠体 B" panose="00020600040101010101" pitchFamily="18" charset="-122"/>
                  <a:cs typeface="阿里巴巴普惠体 B" panose="00020600040101010101" pitchFamily="18" charset="-122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id="{3EE4EBE4-82D6-4A45-B4FC-065C9D7873DA}"/>
                  </a:ext>
                </a:extLst>
              </p:cNvPr>
              <p:cNvSpPr/>
              <p:nvPr/>
            </p:nvSpPr>
            <p:spPr>
              <a:xfrm>
                <a:off x="2390197" y="2574012"/>
                <a:ext cx="500783" cy="557450"/>
              </a:xfrm>
              <a:custGeom>
                <a:avLst/>
                <a:gdLst>
                  <a:gd name="connsiteX0" fmla="*/ 278725 w 500783"/>
                  <a:gd name="connsiteY0" fmla="*/ 0 h 557450"/>
                  <a:gd name="connsiteX1" fmla="*/ 500783 w 500783"/>
                  <a:gd name="connsiteY1" fmla="*/ 0 h 557450"/>
                  <a:gd name="connsiteX2" fmla="*/ 500783 w 500783"/>
                  <a:gd name="connsiteY2" fmla="*/ 557450 h 557450"/>
                  <a:gd name="connsiteX3" fmla="*/ 278725 w 500783"/>
                  <a:gd name="connsiteY3" fmla="*/ 557450 h 557450"/>
                  <a:gd name="connsiteX4" fmla="*/ 0 w 500783"/>
                  <a:gd name="connsiteY4" fmla="*/ 278725 h 557450"/>
                  <a:gd name="connsiteX5" fmla="*/ 278725 w 500783"/>
                  <a:gd name="connsiteY5" fmla="*/ 0 h 557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00783" h="557450">
                    <a:moveTo>
                      <a:pt x="278725" y="0"/>
                    </a:moveTo>
                    <a:lnTo>
                      <a:pt x="500783" y="0"/>
                    </a:lnTo>
                    <a:lnTo>
                      <a:pt x="500783" y="557450"/>
                    </a:lnTo>
                    <a:lnTo>
                      <a:pt x="278725" y="557450"/>
                    </a:lnTo>
                    <a:cubicBezTo>
                      <a:pt x="124789" y="557450"/>
                      <a:pt x="0" y="432661"/>
                      <a:pt x="0" y="278725"/>
                    </a:cubicBezTo>
                    <a:cubicBezTo>
                      <a:pt x="0" y="124789"/>
                      <a:pt x="124789" y="0"/>
                      <a:pt x="27872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6" name="文本框 55">
                <a:extLst>
                  <a:ext uri="{FF2B5EF4-FFF2-40B4-BE49-F238E27FC236}">
                    <a16:creationId xmlns:a16="http://schemas.microsoft.com/office/drawing/2014/main" id="{9CCD4808-0641-485D-B5A3-456F06189995}"/>
                  </a:ext>
                </a:extLst>
              </p:cNvPr>
              <p:cNvSpPr txBox="1"/>
              <p:nvPr/>
            </p:nvSpPr>
            <p:spPr>
              <a:xfrm>
                <a:off x="2408669" y="2649613"/>
                <a:ext cx="54444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03</a:t>
                </a:r>
              </a:p>
            </p:txBody>
          </p:sp>
        </p:grpSp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id="{90028C5C-9F90-43FE-A9B2-631FBD35689C}"/>
                </a:ext>
              </a:extLst>
            </p:cNvPr>
            <p:cNvSpPr txBox="1"/>
            <p:nvPr/>
          </p:nvSpPr>
          <p:spPr>
            <a:xfrm>
              <a:off x="3073808" y="4213742"/>
              <a:ext cx="290211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0728574B-10CE-4282-B774-5E1E72104C21}"/>
              </a:ext>
            </a:extLst>
          </p:cNvPr>
          <p:cNvGrpSpPr/>
          <p:nvPr/>
        </p:nvGrpSpPr>
        <p:grpSpPr>
          <a:xfrm>
            <a:off x="6426776" y="2822967"/>
            <a:ext cx="3483511" cy="832534"/>
            <a:chOff x="6371690" y="2459318"/>
            <a:chExt cx="3483510" cy="832534"/>
          </a:xfrm>
        </p:grpSpPr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29EC1AA5-590D-4752-821B-5054F8A9EC86}"/>
                </a:ext>
              </a:extLst>
            </p:cNvPr>
            <p:cNvGrpSpPr/>
            <p:nvPr/>
          </p:nvGrpSpPr>
          <p:grpSpPr>
            <a:xfrm>
              <a:off x="6371690" y="2459318"/>
              <a:ext cx="3327892" cy="584775"/>
              <a:chOff x="2390197" y="2560349"/>
              <a:chExt cx="3327892" cy="584775"/>
            </a:xfrm>
          </p:grpSpPr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id="{6CE213DD-61B3-4272-A72C-0B837D1DC079}"/>
                  </a:ext>
                </a:extLst>
              </p:cNvPr>
              <p:cNvSpPr/>
              <p:nvPr/>
            </p:nvSpPr>
            <p:spPr>
              <a:xfrm>
                <a:off x="2971588" y="2574012"/>
                <a:ext cx="2746501" cy="557450"/>
              </a:xfrm>
              <a:custGeom>
                <a:avLst/>
                <a:gdLst>
                  <a:gd name="connsiteX0" fmla="*/ 18588 w 2746501"/>
                  <a:gd name="connsiteY0" fmla="*/ 0 h 557450"/>
                  <a:gd name="connsiteX1" fmla="*/ 2467776 w 2746501"/>
                  <a:gd name="connsiteY1" fmla="*/ 0 h 557450"/>
                  <a:gd name="connsiteX2" fmla="*/ 2746501 w 2746501"/>
                  <a:gd name="connsiteY2" fmla="*/ 278725 h 557450"/>
                  <a:gd name="connsiteX3" fmla="*/ 2467776 w 2746501"/>
                  <a:gd name="connsiteY3" fmla="*/ 557450 h 557450"/>
                  <a:gd name="connsiteX4" fmla="*/ 18588 w 2746501"/>
                  <a:gd name="connsiteY4" fmla="*/ 557450 h 557450"/>
                  <a:gd name="connsiteX5" fmla="*/ 0 w 2746501"/>
                  <a:gd name="connsiteY5" fmla="*/ 555576 h 557450"/>
                  <a:gd name="connsiteX6" fmla="*/ 0 w 2746501"/>
                  <a:gd name="connsiteY6" fmla="*/ 1874 h 557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46501" h="557450">
                    <a:moveTo>
                      <a:pt x="18588" y="0"/>
                    </a:moveTo>
                    <a:lnTo>
                      <a:pt x="2467776" y="0"/>
                    </a:lnTo>
                    <a:cubicBezTo>
                      <a:pt x="2621712" y="0"/>
                      <a:pt x="2746501" y="124789"/>
                      <a:pt x="2746501" y="278725"/>
                    </a:cubicBezTo>
                    <a:cubicBezTo>
                      <a:pt x="2746501" y="432661"/>
                      <a:pt x="2621712" y="557450"/>
                      <a:pt x="2467776" y="557450"/>
                    </a:cubicBezTo>
                    <a:lnTo>
                      <a:pt x="18588" y="557450"/>
                    </a:lnTo>
                    <a:lnTo>
                      <a:pt x="0" y="555576"/>
                    </a:lnTo>
                    <a:lnTo>
                      <a:pt x="0" y="187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0" name="文本框 29">
                <a:extLst>
                  <a:ext uri="{FF2B5EF4-FFF2-40B4-BE49-F238E27FC236}">
                    <a16:creationId xmlns:a16="http://schemas.microsoft.com/office/drawing/2014/main" id="{69F6216A-BFDC-4BB4-8C6F-6FD2BA0AF9D7}"/>
                  </a:ext>
                </a:extLst>
              </p:cNvPr>
              <p:cNvSpPr txBox="1"/>
              <p:nvPr/>
            </p:nvSpPr>
            <p:spPr>
              <a:xfrm>
                <a:off x="3241760" y="2560349"/>
                <a:ext cx="240894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阿里巴巴普惠体 B" panose="00020600040101010101" pitchFamily="18" charset="-122"/>
                    <a:ea typeface="阿里巴巴普惠体 B" panose="00020600040101010101" pitchFamily="18" charset="-122"/>
                    <a:cs typeface="阿里巴巴普惠体 B" panose="00020600040101010101" pitchFamily="18" charset="-122"/>
                    <a:sym typeface="+mn-lt"/>
                  </a:rPr>
                  <a:t>输入文字</a:t>
                </a:r>
                <a:endPara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阿里巴巴普惠体 B" panose="00020600040101010101" pitchFamily="18" charset="-122"/>
                  <a:ea typeface="阿里巴巴普惠体 B" panose="00020600040101010101" pitchFamily="18" charset="-122"/>
                  <a:cs typeface="阿里巴巴普惠体 B" panose="00020600040101010101" pitchFamily="18" charset="-122"/>
                  <a:sym typeface="+mn-lt"/>
                </a:endParaRPr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id="{7DE36F52-5D5D-45B8-A273-C3113C27AD92}"/>
                  </a:ext>
                </a:extLst>
              </p:cNvPr>
              <p:cNvSpPr/>
              <p:nvPr/>
            </p:nvSpPr>
            <p:spPr>
              <a:xfrm>
                <a:off x="2390197" y="2574012"/>
                <a:ext cx="500783" cy="557450"/>
              </a:xfrm>
              <a:custGeom>
                <a:avLst/>
                <a:gdLst>
                  <a:gd name="connsiteX0" fmla="*/ 278725 w 500783"/>
                  <a:gd name="connsiteY0" fmla="*/ 0 h 557450"/>
                  <a:gd name="connsiteX1" fmla="*/ 500783 w 500783"/>
                  <a:gd name="connsiteY1" fmla="*/ 0 h 557450"/>
                  <a:gd name="connsiteX2" fmla="*/ 500783 w 500783"/>
                  <a:gd name="connsiteY2" fmla="*/ 557450 h 557450"/>
                  <a:gd name="connsiteX3" fmla="*/ 278725 w 500783"/>
                  <a:gd name="connsiteY3" fmla="*/ 557450 h 557450"/>
                  <a:gd name="connsiteX4" fmla="*/ 0 w 500783"/>
                  <a:gd name="connsiteY4" fmla="*/ 278725 h 557450"/>
                  <a:gd name="connsiteX5" fmla="*/ 278725 w 500783"/>
                  <a:gd name="connsiteY5" fmla="*/ 0 h 557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00783" h="557450">
                    <a:moveTo>
                      <a:pt x="278725" y="0"/>
                    </a:moveTo>
                    <a:lnTo>
                      <a:pt x="500783" y="0"/>
                    </a:lnTo>
                    <a:lnTo>
                      <a:pt x="500783" y="557450"/>
                    </a:lnTo>
                    <a:lnTo>
                      <a:pt x="278725" y="557450"/>
                    </a:lnTo>
                    <a:cubicBezTo>
                      <a:pt x="124789" y="557450"/>
                      <a:pt x="0" y="432661"/>
                      <a:pt x="0" y="278725"/>
                    </a:cubicBezTo>
                    <a:cubicBezTo>
                      <a:pt x="0" y="124789"/>
                      <a:pt x="124789" y="0"/>
                      <a:pt x="27872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4" name="文本框 53">
                <a:extLst>
                  <a:ext uri="{FF2B5EF4-FFF2-40B4-BE49-F238E27FC236}">
                    <a16:creationId xmlns:a16="http://schemas.microsoft.com/office/drawing/2014/main" id="{D63B5D52-FA2B-4925-87B1-A67DD9D30B9A}"/>
                  </a:ext>
                </a:extLst>
              </p:cNvPr>
              <p:cNvSpPr txBox="1"/>
              <p:nvPr/>
            </p:nvSpPr>
            <p:spPr>
              <a:xfrm>
                <a:off x="2408669" y="2649613"/>
                <a:ext cx="54444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02</a:t>
                </a:r>
              </a:p>
            </p:txBody>
          </p:sp>
        </p:grpSp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id="{0ED6D285-EF7F-4066-9017-1FBDB87E43EE}"/>
                </a:ext>
              </a:extLst>
            </p:cNvPr>
            <p:cNvSpPr txBox="1"/>
            <p:nvPr/>
          </p:nvSpPr>
          <p:spPr>
            <a:xfrm>
              <a:off x="6953081" y="3076408"/>
              <a:ext cx="290211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EBDB1096-1611-4FFD-A945-F6F1117B8190}"/>
              </a:ext>
            </a:extLst>
          </p:cNvPr>
          <p:cNvGrpSpPr/>
          <p:nvPr/>
        </p:nvGrpSpPr>
        <p:grpSpPr>
          <a:xfrm>
            <a:off x="6426776" y="4366157"/>
            <a:ext cx="3483511" cy="823286"/>
            <a:chOff x="6371690" y="3605900"/>
            <a:chExt cx="3483510" cy="823286"/>
          </a:xfrm>
        </p:grpSpPr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id="{03599B30-1EE4-45B4-B48A-4EBCEE882EA9}"/>
                </a:ext>
              </a:extLst>
            </p:cNvPr>
            <p:cNvGrpSpPr/>
            <p:nvPr/>
          </p:nvGrpSpPr>
          <p:grpSpPr>
            <a:xfrm>
              <a:off x="6371690" y="3605900"/>
              <a:ext cx="3327892" cy="617403"/>
              <a:chOff x="2390197" y="2574012"/>
              <a:chExt cx="3327892" cy="617403"/>
            </a:xfrm>
          </p:grpSpPr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id="{C92AF3F5-7F40-4AAF-9253-5F971B932B59}"/>
                  </a:ext>
                </a:extLst>
              </p:cNvPr>
              <p:cNvSpPr/>
              <p:nvPr/>
            </p:nvSpPr>
            <p:spPr>
              <a:xfrm>
                <a:off x="2971588" y="2574012"/>
                <a:ext cx="2746501" cy="557450"/>
              </a:xfrm>
              <a:custGeom>
                <a:avLst/>
                <a:gdLst>
                  <a:gd name="connsiteX0" fmla="*/ 18588 w 2746501"/>
                  <a:gd name="connsiteY0" fmla="*/ 0 h 557450"/>
                  <a:gd name="connsiteX1" fmla="*/ 2467776 w 2746501"/>
                  <a:gd name="connsiteY1" fmla="*/ 0 h 557450"/>
                  <a:gd name="connsiteX2" fmla="*/ 2746501 w 2746501"/>
                  <a:gd name="connsiteY2" fmla="*/ 278725 h 557450"/>
                  <a:gd name="connsiteX3" fmla="*/ 2467776 w 2746501"/>
                  <a:gd name="connsiteY3" fmla="*/ 557450 h 557450"/>
                  <a:gd name="connsiteX4" fmla="*/ 18588 w 2746501"/>
                  <a:gd name="connsiteY4" fmla="*/ 557450 h 557450"/>
                  <a:gd name="connsiteX5" fmla="*/ 0 w 2746501"/>
                  <a:gd name="connsiteY5" fmla="*/ 555576 h 557450"/>
                  <a:gd name="connsiteX6" fmla="*/ 0 w 2746501"/>
                  <a:gd name="connsiteY6" fmla="*/ 1874 h 557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46501" h="557450">
                    <a:moveTo>
                      <a:pt x="18588" y="0"/>
                    </a:moveTo>
                    <a:lnTo>
                      <a:pt x="2467776" y="0"/>
                    </a:lnTo>
                    <a:cubicBezTo>
                      <a:pt x="2621712" y="0"/>
                      <a:pt x="2746501" y="124789"/>
                      <a:pt x="2746501" y="278725"/>
                    </a:cubicBezTo>
                    <a:cubicBezTo>
                      <a:pt x="2746501" y="432661"/>
                      <a:pt x="2621712" y="557450"/>
                      <a:pt x="2467776" y="557450"/>
                    </a:cubicBezTo>
                    <a:lnTo>
                      <a:pt x="18588" y="557450"/>
                    </a:lnTo>
                    <a:lnTo>
                      <a:pt x="0" y="555576"/>
                    </a:lnTo>
                    <a:lnTo>
                      <a:pt x="0" y="187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46" name="文本框 45">
                <a:extLst>
                  <a:ext uri="{FF2B5EF4-FFF2-40B4-BE49-F238E27FC236}">
                    <a16:creationId xmlns:a16="http://schemas.microsoft.com/office/drawing/2014/main" id="{B353EF42-D7F3-447F-86A9-78EDB6DA5900}"/>
                  </a:ext>
                </a:extLst>
              </p:cNvPr>
              <p:cNvSpPr txBox="1"/>
              <p:nvPr/>
            </p:nvSpPr>
            <p:spPr>
              <a:xfrm>
                <a:off x="3261955" y="2606640"/>
                <a:ext cx="240894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阿里巴巴普惠体 B" panose="00020600040101010101" pitchFamily="18" charset="-122"/>
                    <a:ea typeface="阿里巴巴普惠体 B" panose="00020600040101010101" pitchFamily="18" charset="-122"/>
                    <a:cs typeface="阿里巴巴普惠体 B" panose="00020600040101010101" pitchFamily="18" charset="-122"/>
                    <a:sym typeface="+mn-lt"/>
                  </a:rPr>
                  <a:t>输入文字</a:t>
                </a:r>
                <a:endPara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阿里巴巴普惠体 B" panose="00020600040101010101" pitchFamily="18" charset="-122"/>
                  <a:ea typeface="阿里巴巴普惠体 B" panose="00020600040101010101" pitchFamily="18" charset="-122"/>
                  <a:cs typeface="阿里巴巴普惠体 B" panose="00020600040101010101" pitchFamily="18" charset="-122"/>
                  <a:sym typeface="+mn-lt"/>
                </a:endParaRPr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:a16="http://schemas.microsoft.com/office/drawing/2014/main" id="{E033E586-630A-4D85-9AB0-419584BCD80D}"/>
                  </a:ext>
                </a:extLst>
              </p:cNvPr>
              <p:cNvSpPr/>
              <p:nvPr/>
            </p:nvSpPr>
            <p:spPr>
              <a:xfrm>
                <a:off x="2390197" y="2574012"/>
                <a:ext cx="500783" cy="557450"/>
              </a:xfrm>
              <a:custGeom>
                <a:avLst/>
                <a:gdLst>
                  <a:gd name="connsiteX0" fmla="*/ 278725 w 500783"/>
                  <a:gd name="connsiteY0" fmla="*/ 0 h 557450"/>
                  <a:gd name="connsiteX1" fmla="*/ 500783 w 500783"/>
                  <a:gd name="connsiteY1" fmla="*/ 0 h 557450"/>
                  <a:gd name="connsiteX2" fmla="*/ 500783 w 500783"/>
                  <a:gd name="connsiteY2" fmla="*/ 557450 h 557450"/>
                  <a:gd name="connsiteX3" fmla="*/ 278725 w 500783"/>
                  <a:gd name="connsiteY3" fmla="*/ 557450 h 557450"/>
                  <a:gd name="connsiteX4" fmla="*/ 0 w 500783"/>
                  <a:gd name="connsiteY4" fmla="*/ 278725 h 557450"/>
                  <a:gd name="connsiteX5" fmla="*/ 278725 w 500783"/>
                  <a:gd name="connsiteY5" fmla="*/ 0 h 557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00783" h="557450">
                    <a:moveTo>
                      <a:pt x="278725" y="0"/>
                    </a:moveTo>
                    <a:lnTo>
                      <a:pt x="500783" y="0"/>
                    </a:lnTo>
                    <a:lnTo>
                      <a:pt x="500783" y="557450"/>
                    </a:lnTo>
                    <a:lnTo>
                      <a:pt x="278725" y="557450"/>
                    </a:lnTo>
                    <a:cubicBezTo>
                      <a:pt x="124789" y="557450"/>
                      <a:pt x="0" y="432661"/>
                      <a:pt x="0" y="278725"/>
                    </a:cubicBezTo>
                    <a:cubicBezTo>
                      <a:pt x="0" y="124789"/>
                      <a:pt x="124789" y="0"/>
                      <a:pt x="27872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57" name="文本框 56">
                <a:extLst>
                  <a:ext uri="{FF2B5EF4-FFF2-40B4-BE49-F238E27FC236}">
                    <a16:creationId xmlns:a16="http://schemas.microsoft.com/office/drawing/2014/main" id="{F7FF1FB4-3971-4D1C-8361-D05AE1F7A026}"/>
                  </a:ext>
                </a:extLst>
              </p:cNvPr>
              <p:cNvSpPr txBox="1"/>
              <p:nvPr/>
            </p:nvSpPr>
            <p:spPr>
              <a:xfrm>
                <a:off x="2408669" y="2649613"/>
                <a:ext cx="54444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cs typeface="+mn-ea"/>
                    <a:sym typeface="+mn-lt"/>
                  </a:rPr>
                  <a:t>04</a:t>
                </a:r>
              </a:p>
            </p:txBody>
          </p:sp>
        </p:grpSp>
        <p:sp>
          <p:nvSpPr>
            <p:cNvPr id="51" name="文本框 50">
              <a:extLst>
                <a:ext uri="{FF2B5EF4-FFF2-40B4-BE49-F238E27FC236}">
                  <a16:creationId xmlns:a16="http://schemas.microsoft.com/office/drawing/2014/main" id="{6097D94B-A646-4BD6-8E78-4758F03566CE}"/>
                </a:ext>
              </a:extLst>
            </p:cNvPr>
            <p:cNvSpPr txBox="1"/>
            <p:nvPr/>
          </p:nvSpPr>
          <p:spPr>
            <a:xfrm>
              <a:off x="6953081" y="4213742"/>
              <a:ext cx="290211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58" name="文本框 57">
            <a:extLst>
              <a:ext uri="{FF2B5EF4-FFF2-40B4-BE49-F238E27FC236}">
                <a16:creationId xmlns:a16="http://schemas.microsoft.com/office/drawing/2014/main" id="{BD13D7FA-71D2-471B-A3B5-901B7A6349DE}"/>
              </a:ext>
            </a:extLst>
          </p:cNvPr>
          <p:cNvSpPr txBox="1"/>
          <p:nvPr/>
        </p:nvSpPr>
        <p:spPr>
          <a:xfrm>
            <a:off x="5228484" y="516871"/>
            <a:ext cx="1699075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目录</a:t>
            </a:r>
          </a:p>
        </p:txBody>
      </p:sp>
      <p:cxnSp>
        <p:nvCxnSpPr>
          <p:cNvPr id="59" name="直接连接符 58">
            <a:extLst>
              <a:ext uri="{FF2B5EF4-FFF2-40B4-BE49-F238E27FC236}">
                <a16:creationId xmlns:a16="http://schemas.microsoft.com/office/drawing/2014/main" id="{95C914FB-F384-4E53-BCB3-8FF1F307E924}"/>
              </a:ext>
            </a:extLst>
          </p:cNvPr>
          <p:cNvCxnSpPr>
            <a:cxnSpLocks/>
          </p:cNvCxnSpPr>
          <p:nvPr/>
        </p:nvCxnSpPr>
        <p:spPr>
          <a:xfrm>
            <a:off x="5805715" y="1424263"/>
            <a:ext cx="580572" cy="0"/>
          </a:xfrm>
          <a:prstGeom prst="line">
            <a:avLst/>
          </a:prstGeom>
          <a:ln w="28575">
            <a:solidFill>
              <a:srgbClr val="4CDC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26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id="{EAAABC00-14C9-431E-AFB2-763CF379FA5E}"/>
              </a:ext>
            </a:extLst>
          </p:cNvPr>
          <p:cNvSpPr/>
          <p:nvPr/>
        </p:nvSpPr>
        <p:spPr>
          <a:xfrm>
            <a:off x="0" y="1989138"/>
            <a:ext cx="12192000" cy="4868862"/>
          </a:xfrm>
          <a:custGeom>
            <a:avLst/>
            <a:gdLst>
              <a:gd name="connsiteX0" fmla="*/ 12192000 w 12192000"/>
              <a:gd name="connsiteY0" fmla="*/ 0 h 4868862"/>
              <a:gd name="connsiteX1" fmla="*/ 12192000 w 12192000"/>
              <a:gd name="connsiteY1" fmla="*/ 1727200 h 4868862"/>
              <a:gd name="connsiteX2" fmla="*/ 12192000 w 12192000"/>
              <a:gd name="connsiteY2" fmla="*/ 4868862 h 4868862"/>
              <a:gd name="connsiteX3" fmla="*/ 0 w 12192000"/>
              <a:gd name="connsiteY3" fmla="*/ 4868862 h 4868862"/>
              <a:gd name="connsiteX4" fmla="*/ 0 w 12192000"/>
              <a:gd name="connsiteY4" fmla="*/ 1727200 h 4868862"/>
              <a:gd name="connsiteX0" fmla="*/ 12192000 w 12192000"/>
              <a:gd name="connsiteY0" fmla="*/ 0 h 4868862"/>
              <a:gd name="connsiteX1" fmla="*/ 12192000 w 12192000"/>
              <a:gd name="connsiteY1" fmla="*/ 4868862 h 4868862"/>
              <a:gd name="connsiteX2" fmla="*/ 0 w 12192000"/>
              <a:gd name="connsiteY2" fmla="*/ 4868862 h 4868862"/>
              <a:gd name="connsiteX3" fmla="*/ 0 w 12192000"/>
              <a:gd name="connsiteY3" fmla="*/ 1727200 h 4868862"/>
              <a:gd name="connsiteX4" fmla="*/ 12192000 w 12192000"/>
              <a:gd name="connsiteY4" fmla="*/ 0 h 4868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4868862">
                <a:moveTo>
                  <a:pt x="12192000" y="0"/>
                </a:moveTo>
                <a:lnTo>
                  <a:pt x="12192000" y="4868862"/>
                </a:lnTo>
                <a:lnTo>
                  <a:pt x="0" y="4868862"/>
                </a:lnTo>
                <a:lnTo>
                  <a:pt x="0" y="1727200"/>
                </a:lnTo>
                <a:lnTo>
                  <a:pt x="12192000" y="0"/>
                </a:lnTo>
                <a:close/>
              </a:path>
            </a:pathLst>
          </a:custGeom>
          <a:gradFill>
            <a:gsLst>
              <a:gs pos="100000">
                <a:srgbClr val="2C95F6"/>
              </a:gs>
              <a:gs pos="0">
                <a:srgbClr val="90C2F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69A419D4-21F3-445A-9CEA-959683529A23}"/>
              </a:ext>
            </a:extLst>
          </p:cNvPr>
          <p:cNvSpPr/>
          <p:nvPr/>
        </p:nvSpPr>
        <p:spPr>
          <a:xfrm>
            <a:off x="1428750" y="1413669"/>
            <a:ext cx="9334500" cy="4030662"/>
          </a:xfrm>
          <a:prstGeom prst="roundRect">
            <a:avLst>
              <a:gd name="adj" fmla="val 4379"/>
            </a:avLst>
          </a:prstGeom>
          <a:solidFill>
            <a:schemeClr val="bg1"/>
          </a:solidFill>
          <a:ln>
            <a:noFill/>
          </a:ln>
          <a:effectLst>
            <a:outerShdw blurRad="2413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id="{EA87BBB2-E15C-41D6-A822-FBC9760A32EF}"/>
              </a:ext>
            </a:extLst>
          </p:cNvPr>
          <p:cNvSpPr/>
          <p:nvPr/>
        </p:nvSpPr>
        <p:spPr>
          <a:xfrm>
            <a:off x="1438264" y="1413674"/>
            <a:ext cx="9315472" cy="129381"/>
          </a:xfrm>
          <a:custGeom>
            <a:avLst/>
            <a:gdLst>
              <a:gd name="connsiteX0" fmla="*/ 166989 w 9315472"/>
              <a:gd name="connsiteY0" fmla="*/ 0 h 129381"/>
              <a:gd name="connsiteX1" fmla="*/ 9148483 w 9315472"/>
              <a:gd name="connsiteY1" fmla="*/ 0 h 129381"/>
              <a:gd name="connsiteX2" fmla="*/ 9311115 w 9315472"/>
              <a:gd name="connsiteY2" fmla="*/ 107800 h 129381"/>
              <a:gd name="connsiteX3" fmla="*/ 9315472 w 9315472"/>
              <a:gd name="connsiteY3" fmla="*/ 129381 h 129381"/>
              <a:gd name="connsiteX4" fmla="*/ 0 w 9315472"/>
              <a:gd name="connsiteY4" fmla="*/ 129381 h 129381"/>
              <a:gd name="connsiteX5" fmla="*/ 4357 w 9315472"/>
              <a:gd name="connsiteY5" fmla="*/ 107800 h 129381"/>
              <a:gd name="connsiteX6" fmla="*/ 166989 w 9315472"/>
              <a:gd name="connsiteY6" fmla="*/ 0 h 129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315472" h="129381">
                <a:moveTo>
                  <a:pt x="166989" y="0"/>
                </a:moveTo>
                <a:lnTo>
                  <a:pt x="9148483" y="0"/>
                </a:lnTo>
                <a:cubicBezTo>
                  <a:pt x="9221593" y="0"/>
                  <a:pt x="9284321" y="44451"/>
                  <a:pt x="9311115" y="107800"/>
                </a:cubicBezTo>
                <a:lnTo>
                  <a:pt x="9315472" y="129381"/>
                </a:lnTo>
                <a:lnTo>
                  <a:pt x="0" y="129381"/>
                </a:lnTo>
                <a:lnTo>
                  <a:pt x="4357" y="107800"/>
                </a:lnTo>
                <a:cubicBezTo>
                  <a:pt x="31151" y="44451"/>
                  <a:pt x="93879" y="0"/>
                  <a:pt x="166989" y="0"/>
                </a:cubicBezTo>
                <a:close/>
              </a:path>
            </a:pathLst>
          </a:custGeom>
          <a:solidFill>
            <a:srgbClr val="1295F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ACCE2B2-DE01-4BEC-80D0-875DF8C307CF}"/>
              </a:ext>
            </a:extLst>
          </p:cNvPr>
          <p:cNvSpPr txBox="1"/>
          <p:nvPr/>
        </p:nvSpPr>
        <p:spPr>
          <a:xfrm>
            <a:off x="3718893" y="2796681"/>
            <a:ext cx="4754213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输入文字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3CF93254-B594-4126-82EE-B5D7E8C34C15}"/>
              </a:ext>
            </a:extLst>
          </p:cNvPr>
          <p:cNvGrpSpPr/>
          <p:nvPr/>
        </p:nvGrpSpPr>
        <p:grpSpPr>
          <a:xfrm>
            <a:off x="1428750" y="3098378"/>
            <a:ext cx="3904049" cy="2345957"/>
            <a:chOff x="1428748" y="3098374"/>
            <a:chExt cx="3904049" cy="2345957"/>
          </a:xfrm>
        </p:grpSpPr>
        <p:sp>
          <p:nvSpPr>
            <p:cNvPr id="42" name="任意多边形: 形状 41">
              <a:extLst>
                <a:ext uri="{FF2B5EF4-FFF2-40B4-BE49-F238E27FC236}">
                  <a16:creationId xmlns:a16="http://schemas.microsoft.com/office/drawing/2014/main" id="{ECD2EF2B-7678-4CE0-92DA-24E72314096B}"/>
                </a:ext>
              </a:extLst>
            </p:cNvPr>
            <p:cNvSpPr/>
            <p:nvPr/>
          </p:nvSpPr>
          <p:spPr>
            <a:xfrm>
              <a:off x="1428748" y="3098374"/>
              <a:ext cx="993777" cy="398104"/>
            </a:xfrm>
            <a:custGeom>
              <a:avLst/>
              <a:gdLst>
                <a:gd name="connsiteX0" fmla="*/ 0 w 993777"/>
                <a:gd name="connsiteY0" fmla="*/ 0 h 398104"/>
                <a:gd name="connsiteX1" fmla="*/ 794725 w 993777"/>
                <a:gd name="connsiteY1" fmla="*/ 0 h 398104"/>
                <a:gd name="connsiteX2" fmla="*/ 993777 w 993777"/>
                <a:gd name="connsiteY2" fmla="*/ 199052 h 398104"/>
                <a:gd name="connsiteX3" fmla="*/ 794725 w 993777"/>
                <a:gd name="connsiteY3" fmla="*/ 398104 h 398104"/>
                <a:gd name="connsiteX4" fmla="*/ 0 w 993777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3777" h="398104">
                  <a:moveTo>
                    <a:pt x="0" y="0"/>
                  </a:moveTo>
                  <a:lnTo>
                    <a:pt x="794725" y="0"/>
                  </a:lnTo>
                  <a:cubicBezTo>
                    <a:pt x="904658" y="0"/>
                    <a:pt x="993777" y="89119"/>
                    <a:pt x="993777" y="199052"/>
                  </a:cubicBezTo>
                  <a:cubicBezTo>
                    <a:pt x="993777" y="308985"/>
                    <a:pt x="904658" y="398104"/>
                    <a:pt x="794725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8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3" name="任意多边形: 形状 42">
              <a:extLst>
                <a:ext uri="{FF2B5EF4-FFF2-40B4-BE49-F238E27FC236}">
                  <a16:creationId xmlns:a16="http://schemas.microsoft.com/office/drawing/2014/main" id="{E2782AD3-28F5-4458-AAA8-08AA0F41CA24}"/>
                </a:ext>
              </a:extLst>
            </p:cNvPr>
            <p:cNvSpPr/>
            <p:nvPr/>
          </p:nvSpPr>
          <p:spPr>
            <a:xfrm>
              <a:off x="1428748" y="3495308"/>
              <a:ext cx="690338" cy="398104"/>
            </a:xfrm>
            <a:custGeom>
              <a:avLst/>
              <a:gdLst>
                <a:gd name="connsiteX0" fmla="*/ 0 w 690338"/>
                <a:gd name="connsiteY0" fmla="*/ 0 h 398104"/>
                <a:gd name="connsiteX1" fmla="*/ 491286 w 690338"/>
                <a:gd name="connsiteY1" fmla="*/ 0 h 398104"/>
                <a:gd name="connsiteX2" fmla="*/ 690338 w 690338"/>
                <a:gd name="connsiteY2" fmla="*/ 199052 h 398104"/>
                <a:gd name="connsiteX3" fmla="*/ 491286 w 690338"/>
                <a:gd name="connsiteY3" fmla="*/ 398104 h 398104"/>
                <a:gd name="connsiteX4" fmla="*/ 0 w 690338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0338" h="398104">
                  <a:moveTo>
                    <a:pt x="0" y="0"/>
                  </a:moveTo>
                  <a:lnTo>
                    <a:pt x="491286" y="0"/>
                  </a:lnTo>
                  <a:cubicBezTo>
                    <a:pt x="601219" y="0"/>
                    <a:pt x="690338" y="89119"/>
                    <a:pt x="690338" y="199052"/>
                  </a:cubicBezTo>
                  <a:cubicBezTo>
                    <a:pt x="690338" y="308985"/>
                    <a:pt x="601219" y="398104"/>
                    <a:pt x="491286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70000"/>
                  </a:srgbClr>
                </a:gs>
                <a:gs pos="100000">
                  <a:srgbClr val="6B54F1">
                    <a:alpha val="5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任意多边形: 形状 43">
              <a:extLst>
                <a:ext uri="{FF2B5EF4-FFF2-40B4-BE49-F238E27FC236}">
                  <a16:creationId xmlns:a16="http://schemas.microsoft.com/office/drawing/2014/main" id="{F9E6A8C1-AD8B-4C2F-B221-B54C010789D3}"/>
                </a:ext>
              </a:extLst>
            </p:cNvPr>
            <p:cNvSpPr/>
            <p:nvPr/>
          </p:nvSpPr>
          <p:spPr>
            <a:xfrm>
              <a:off x="1428748" y="4266352"/>
              <a:ext cx="690338" cy="398104"/>
            </a:xfrm>
            <a:custGeom>
              <a:avLst/>
              <a:gdLst>
                <a:gd name="connsiteX0" fmla="*/ 0 w 690338"/>
                <a:gd name="connsiteY0" fmla="*/ 0 h 398104"/>
                <a:gd name="connsiteX1" fmla="*/ 491286 w 690338"/>
                <a:gd name="connsiteY1" fmla="*/ 0 h 398104"/>
                <a:gd name="connsiteX2" fmla="*/ 690338 w 690338"/>
                <a:gd name="connsiteY2" fmla="*/ 199052 h 398104"/>
                <a:gd name="connsiteX3" fmla="*/ 491286 w 690338"/>
                <a:gd name="connsiteY3" fmla="*/ 398104 h 398104"/>
                <a:gd name="connsiteX4" fmla="*/ 0 w 690338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0338" h="398104">
                  <a:moveTo>
                    <a:pt x="0" y="0"/>
                  </a:moveTo>
                  <a:lnTo>
                    <a:pt x="491286" y="0"/>
                  </a:lnTo>
                  <a:cubicBezTo>
                    <a:pt x="601219" y="0"/>
                    <a:pt x="690338" y="89119"/>
                    <a:pt x="690338" y="199052"/>
                  </a:cubicBezTo>
                  <a:cubicBezTo>
                    <a:pt x="690338" y="308985"/>
                    <a:pt x="601219" y="398104"/>
                    <a:pt x="491286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/>
                </a:gs>
                <a:gs pos="100000">
                  <a:srgbClr val="6B54F1">
                    <a:alpha val="9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5" name="任意多边形: 形状 44">
              <a:extLst>
                <a:ext uri="{FF2B5EF4-FFF2-40B4-BE49-F238E27FC236}">
                  <a16:creationId xmlns:a16="http://schemas.microsoft.com/office/drawing/2014/main" id="{66A1516F-037B-4CEF-8BAC-32DA87B11DE7}"/>
                </a:ext>
              </a:extLst>
            </p:cNvPr>
            <p:cNvSpPr/>
            <p:nvPr/>
          </p:nvSpPr>
          <p:spPr>
            <a:xfrm>
              <a:off x="1428748" y="4662451"/>
              <a:ext cx="2974977" cy="398104"/>
            </a:xfrm>
            <a:custGeom>
              <a:avLst/>
              <a:gdLst>
                <a:gd name="connsiteX0" fmla="*/ 0 w 2974977"/>
                <a:gd name="connsiteY0" fmla="*/ 0 h 398104"/>
                <a:gd name="connsiteX1" fmla="*/ 2775925 w 2974977"/>
                <a:gd name="connsiteY1" fmla="*/ 0 h 398104"/>
                <a:gd name="connsiteX2" fmla="*/ 2974977 w 2974977"/>
                <a:gd name="connsiteY2" fmla="*/ 199052 h 398104"/>
                <a:gd name="connsiteX3" fmla="*/ 2775925 w 2974977"/>
                <a:gd name="connsiteY3" fmla="*/ 398104 h 398104"/>
                <a:gd name="connsiteX4" fmla="*/ 0 w 2974977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74977" h="398104">
                  <a:moveTo>
                    <a:pt x="0" y="0"/>
                  </a:moveTo>
                  <a:lnTo>
                    <a:pt x="2775925" y="0"/>
                  </a:lnTo>
                  <a:cubicBezTo>
                    <a:pt x="2885858" y="0"/>
                    <a:pt x="2974977" y="89119"/>
                    <a:pt x="2974977" y="199052"/>
                  </a:cubicBezTo>
                  <a:cubicBezTo>
                    <a:pt x="2974977" y="308985"/>
                    <a:pt x="2885858" y="398104"/>
                    <a:pt x="2775925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70000"/>
                  </a:srgbClr>
                </a:gs>
                <a:gs pos="100000">
                  <a:srgbClr val="6B54F1">
                    <a:alpha val="8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" name="任意多边形: 形状 51">
              <a:extLst>
                <a:ext uri="{FF2B5EF4-FFF2-40B4-BE49-F238E27FC236}">
                  <a16:creationId xmlns:a16="http://schemas.microsoft.com/office/drawing/2014/main" id="{0C48B1C7-3A14-4CB2-A534-F8486332B8EA}"/>
                </a:ext>
              </a:extLst>
            </p:cNvPr>
            <p:cNvSpPr/>
            <p:nvPr/>
          </p:nvSpPr>
          <p:spPr>
            <a:xfrm>
              <a:off x="1428748" y="5051765"/>
              <a:ext cx="3904049" cy="392566"/>
            </a:xfrm>
            <a:custGeom>
              <a:avLst/>
              <a:gdLst>
                <a:gd name="connsiteX0" fmla="*/ 0 w 3904049"/>
                <a:gd name="connsiteY0" fmla="*/ 0 h 392566"/>
                <a:gd name="connsiteX1" fmla="*/ 3704997 w 3904049"/>
                <a:gd name="connsiteY1" fmla="*/ 0 h 392566"/>
                <a:gd name="connsiteX2" fmla="*/ 3904049 w 3904049"/>
                <a:gd name="connsiteY2" fmla="*/ 199052 h 392566"/>
                <a:gd name="connsiteX3" fmla="*/ 3782477 w 3904049"/>
                <a:gd name="connsiteY3" fmla="*/ 382462 h 392566"/>
                <a:gd name="connsiteX4" fmla="*/ 3749926 w 3904049"/>
                <a:gd name="connsiteY4" fmla="*/ 392566 h 392566"/>
                <a:gd name="connsiteX5" fmla="*/ 176503 w 3904049"/>
                <a:gd name="connsiteY5" fmla="*/ 392566 h 392566"/>
                <a:gd name="connsiteX6" fmla="*/ 0 w 3904049"/>
                <a:gd name="connsiteY6" fmla="*/ 216063 h 392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04049" h="392566">
                  <a:moveTo>
                    <a:pt x="0" y="0"/>
                  </a:moveTo>
                  <a:lnTo>
                    <a:pt x="3704997" y="0"/>
                  </a:lnTo>
                  <a:cubicBezTo>
                    <a:pt x="3814930" y="0"/>
                    <a:pt x="3904049" y="89119"/>
                    <a:pt x="3904049" y="199052"/>
                  </a:cubicBezTo>
                  <a:cubicBezTo>
                    <a:pt x="3904049" y="281502"/>
                    <a:pt x="3853920" y="352244"/>
                    <a:pt x="3782477" y="382462"/>
                  </a:cubicBezTo>
                  <a:lnTo>
                    <a:pt x="3749926" y="392566"/>
                  </a:lnTo>
                  <a:lnTo>
                    <a:pt x="176503" y="392566"/>
                  </a:lnTo>
                  <a:cubicBezTo>
                    <a:pt x="79023" y="392566"/>
                    <a:pt x="0" y="313543"/>
                    <a:pt x="0" y="216063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40000"/>
                  </a:srgbClr>
                </a:gs>
                <a:gs pos="100000">
                  <a:srgbClr val="6B54F1">
                    <a:alpha val="88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DA741693-1D66-4D26-9D82-CD143AEBEB10}"/>
              </a:ext>
            </a:extLst>
          </p:cNvPr>
          <p:cNvGrpSpPr/>
          <p:nvPr/>
        </p:nvGrpSpPr>
        <p:grpSpPr>
          <a:xfrm>
            <a:off x="6966861" y="2171077"/>
            <a:ext cx="3796393" cy="3275337"/>
            <a:chOff x="6966858" y="2171076"/>
            <a:chExt cx="3796393" cy="3275337"/>
          </a:xfrm>
        </p:grpSpPr>
        <p:sp>
          <p:nvSpPr>
            <p:cNvPr id="41" name="任意多边形: 形状 40">
              <a:extLst>
                <a:ext uri="{FF2B5EF4-FFF2-40B4-BE49-F238E27FC236}">
                  <a16:creationId xmlns:a16="http://schemas.microsoft.com/office/drawing/2014/main" id="{01595BF0-BEE4-46BD-B719-0082F219F997}"/>
                </a:ext>
              </a:extLst>
            </p:cNvPr>
            <p:cNvSpPr/>
            <p:nvPr/>
          </p:nvSpPr>
          <p:spPr>
            <a:xfrm>
              <a:off x="9350409" y="3472687"/>
              <a:ext cx="1412841" cy="493546"/>
            </a:xfrm>
            <a:custGeom>
              <a:avLst/>
              <a:gdLst>
                <a:gd name="connsiteX0" fmla="*/ 246773 w 1412841"/>
                <a:gd name="connsiteY0" fmla="*/ 0 h 493546"/>
                <a:gd name="connsiteX1" fmla="*/ 1412841 w 1412841"/>
                <a:gd name="connsiteY1" fmla="*/ 0 h 493546"/>
                <a:gd name="connsiteX2" fmla="*/ 1412841 w 1412841"/>
                <a:gd name="connsiteY2" fmla="*/ 493546 h 493546"/>
                <a:gd name="connsiteX3" fmla="*/ 246773 w 1412841"/>
                <a:gd name="connsiteY3" fmla="*/ 493546 h 493546"/>
                <a:gd name="connsiteX4" fmla="*/ 0 w 1412841"/>
                <a:gd name="connsiteY4" fmla="*/ 246773 h 493546"/>
                <a:gd name="connsiteX5" fmla="*/ 246773 w 1412841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2841" h="493546">
                  <a:moveTo>
                    <a:pt x="246773" y="0"/>
                  </a:moveTo>
                  <a:lnTo>
                    <a:pt x="1412841" y="0"/>
                  </a:lnTo>
                  <a:lnTo>
                    <a:pt x="1412841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9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id="{0D46A4BE-2062-47A3-8932-78AB75183CEA}"/>
                </a:ext>
              </a:extLst>
            </p:cNvPr>
            <p:cNvSpPr/>
            <p:nvPr/>
          </p:nvSpPr>
          <p:spPr>
            <a:xfrm>
              <a:off x="8389258" y="3966172"/>
              <a:ext cx="2373993" cy="493546"/>
            </a:xfrm>
            <a:custGeom>
              <a:avLst/>
              <a:gdLst>
                <a:gd name="connsiteX0" fmla="*/ 246773 w 2373993"/>
                <a:gd name="connsiteY0" fmla="*/ 0 h 493546"/>
                <a:gd name="connsiteX1" fmla="*/ 2373993 w 2373993"/>
                <a:gd name="connsiteY1" fmla="*/ 0 h 493546"/>
                <a:gd name="connsiteX2" fmla="*/ 2373993 w 2373993"/>
                <a:gd name="connsiteY2" fmla="*/ 493546 h 493546"/>
                <a:gd name="connsiteX3" fmla="*/ 246773 w 2373993"/>
                <a:gd name="connsiteY3" fmla="*/ 493546 h 493546"/>
                <a:gd name="connsiteX4" fmla="*/ 0 w 2373993"/>
                <a:gd name="connsiteY4" fmla="*/ 246773 h 493546"/>
                <a:gd name="connsiteX5" fmla="*/ 246773 w 2373993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73993" h="493546">
                  <a:moveTo>
                    <a:pt x="246773" y="0"/>
                  </a:moveTo>
                  <a:lnTo>
                    <a:pt x="2373993" y="0"/>
                  </a:lnTo>
                  <a:lnTo>
                    <a:pt x="2373993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/>
                </a:gs>
                <a:gs pos="100000">
                  <a:srgbClr val="6B54F1">
                    <a:alpha val="8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id="{61DA8BD4-4C05-41DC-96FD-CF93C6AD7957}"/>
                </a:ext>
              </a:extLst>
            </p:cNvPr>
            <p:cNvSpPr/>
            <p:nvPr/>
          </p:nvSpPr>
          <p:spPr>
            <a:xfrm>
              <a:off x="6966858" y="4459596"/>
              <a:ext cx="3796392" cy="493546"/>
            </a:xfrm>
            <a:custGeom>
              <a:avLst/>
              <a:gdLst>
                <a:gd name="connsiteX0" fmla="*/ 246773 w 3796392"/>
                <a:gd name="connsiteY0" fmla="*/ 0 h 493546"/>
                <a:gd name="connsiteX1" fmla="*/ 3796392 w 3796392"/>
                <a:gd name="connsiteY1" fmla="*/ 0 h 493546"/>
                <a:gd name="connsiteX2" fmla="*/ 3796392 w 3796392"/>
                <a:gd name="connsiteY2" fmla="*/ 493546 h 493546"/>
                <a:gd name="connsiteX3" fmla="*/ 246773 w 3796392"/>
                <a:gd name="connsiteY3" fmla="*/ 493546 h 493546"/>
                <a:gd name="connsiteX4" fmla="*/ 0 w 3796392"/>
                <a:gd name="connsiteY4" fmla="*/ 246773 h 493546"/>
                <a:gd name="connsiteX5" fmla="*/ 246773 w 3796392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6392" h="493546">
                  <a:moveTo>
                    <a:pt x="246773" y="0"/>
                  </a:moveTo>
                  <a:lnTo>
                    <a:pt x="3796392" y="0"/>
                  </a:lnTo>
                  <a:lnTo>
                    <a:pt x="3796392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7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5" name="任意多边形: 形状 54">
              <a:extLst>
                <a:ext uri="{FF2B5EF4-FFF2-40B4-BE49-F238E27FC236}">
                  <a16:creationId xmlns:a16="http://schemas.microsoft.com/office/drawing/2014/main" id="{A929E284-AF89-4605-A3FF-EE7C49A93DC7}"/>
                </a:ext>
              </a:extLst>
            </p:cNvPr>
            <p:cNvSpPr/>
            <p:nvPr/>
          </p:nvSpPr>
          <p:spPr>
            <a:xfrm>
              <a:off x="8389259" y="4952899"/>
              <a:ext cx="2372231" cy="493514"/>
            </a:xfrm>
            <a:custGeom>
              <a:avLst/>
              <a:gdLst>
                <a:gd name="connsiteX0" fmla="*/ 246773 w 2372231"/>
                <a:gd name="connsiteY0" fmla="*/ 0 h 493514"/>
                <a:gd name="connsiteX1" fmla="*/ 2372231 w 2372231"/>
                <a:gd name="connsiteY1" fmla="*/ 0 h 493514"/>
                <a:gd name="connsiteX2" fmla="*/ 2372231 w 2372231"/>
                <a:gd name="connsiteY2" fmla="*/ 317011 h 493514"/>
                <a:gd name="connsiteX3" fmla="*/ 2195728 w 2372231"/>
                <a:gd name="connsiteY3" fmla="*/ 493514 h 493514"/>
                <a:gd name="connsiteX4" fmla="*/ 246456 w 2372231"/>
                <a:gd name="connsiteY4" fmla="*/ 493514 h 493514"/>
                <a:gd name="connsiteX5" fmla="*/ 197040 w 2372231"/>
                <a:gd name="connsiteY5" fmla="*/ 488533 h 493514"/>
                <a:gd name="connsiteX6" fmla="*/ 0 w 2372231"/>
                <a:gd name="connsiteY6" fmla="*/ 246773 h 493514"/>
                <a:gd name="connsiteX7" fmla="*/ 246773 w 2372231"/>
                <a:gd name="connsiteY7" fmla="*/ 0 h 493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72231" h="493514">
                  <a:moveTo>
                    <a:pt x="246773" y="0"/>
                  </a:moveTo>
                  <a:lnTo>
                    <a:pt x="2372231" y="0"/>
                  </a:lnTo>
                  <a:lnTo>
                    <a:pt x="2372231" y="317011"/>
                  </a:lnTo>
                  <a:cubicBezTo>
                    <a:pt x="2372231" y="414491"/>
                    <a:pt x="2293208" y="493514"/>
                    <a:pt x="2195728" y="493514"/>
                  </a:cubicBezTo>
                  <a:lnTo>
                    <a:pt x="246456" y="493514"/>
                  </a:lnTo>
                  <a:lnTo>
                    <a:pt x="197040" y="488533"/>
                  </a:lnTo>
                  <a:cubicBezTo>
                    <a:pt x="84589" y="465522"/>
                    <a:pt x="0" y="366026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85000"/>
                  </a:srgbClr>
                </a:gs>
                <a:gs pos="100000">
                  <a:srgbClr val="6B54F1">
                    <a:alpha val="2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:a16="http://schemas.microsoft.com/office/drawing/2014/main" id="{ED6EEED1-502D-411C-A2E2-00BE08D30C1C}"/>
                </a:ext>
              </a:extLst>
            </p:cNvPr>
            <p:cNvSpPr/>
            <p:nvPr/>
          </p:nvSpPr>
          <p:spPr>
            <a:xfrm>
              <a:off x="9769476" y="2171076"/>
              <a:ext cx="993775" cy="493546"/>
            </a:xfrm>
            <a:custGeom>
              <a:avLst/>
              <a:gdLst>
                <a:gd name="connsiteX0" fmla="*/ 246773 w 993775"/>
                <a:gd name="connsiteY0" fmla="*/ 0 h 493546"/>
                <a:gd name="connsiteX1" fmla="*/ 993775 w 993775"/>
                <a:gd name="connsiteY1" fmla="*/ 0 h 493546"/>
                <a:gd name="connsiteX2" fmla="*/ 993775 w 993775"/>
                <a:gd name="connsiteY2" fmla="*/ 493546 h 493546"/>
                <a:gd name="connsiteX3" fmla="*/ 246773 w 993775"/>
                <a:gd name="connsiteY3" fmla="*/ 493546 h 493546"/>
                <a:gd name="connsiteX4" fmla="*/ 0 w 993775"/>
                <a:gd name="connsiteY4" fmla="*/ 246773 h 493546"/>
                <a:gd name="connsiteX5" fmla="*/ 246773 w 993775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3775" h="493546">
                  <a:moveTo>
                    <a:pt x="246773" y="0"/>
                  </a:moveTo>
                  <a:lnTo>
                    <a:pt x="993775" y="0"/>
                  </a:lnTo>
                  <a:lnTo>
                    <a:pt x="993775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80000"/>
                  </a:srgbClr>
                </a:gs>
                <a:gs pos="100000">
                  <a:srgbClr val="6B54F1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0100441A-8FC5-451F-B1E0-BCC167295E2A}"/>
              </a:ext>
            </a:extLst>
          </p:cNvPr>
          <p:cNvSpPr txBox="1"/>
          <p:nvPr/>
        </p:nvSpPr>
        <p:spPr>
          <a:xfrm>
            <a:off x="3479803" y="1879661"/>
            <a:ext cx="5232399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cs typeface="+mn-ea"/>
                <a:sym typeface="+mn-lt"/>
              </a:rPr>
              <a:t>01.</a:t>
            </a:r>
            <a:endParaRPr kumimoji="0" lang="zh-CN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1295F6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7737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占位符 32">
            <a:extLst>
              <a:ext uri="{FF2B5EF4-FFF2-40B4-BE49-F238E27FC236}">
                <a16:creationId xmlns:a16="http://schemas.microsoft.com/office/drawing/2014/main" id="{C70DD729-0A35-43BD-B1C4-79BFBF4438B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CEC9042A-C6E4-41D6-AFE9-886295A9FFF8}"/>
              </a:ext>
            </a:extLst>
          </p:cNvPr>
          <p:cNvSpPr txBox="1"/>
          <p:nvPr/>
        </p:nvSpPr>
        <p:spPr>
          <a:xfrm>
            <a:off x="3863571" y="518495"/>
            <a:ext cx="459433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400" dirty="0">
                <a:solidFill>
                  <a:srgbClr val="000000"/>
                </a:solidFill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请输入标题文字</a:t>
            </a:r>
            <a:endParaRPr kumimoji="0" lang="zh-CN" altLang="en-US" sz="4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胡晓波男神体" panose="02010600030101010101" pitchFamily="2" charset="-122"/>
              <a:ea typeface="胡晓波男神体" panose="02010600030101010101" pitchFamily="2" charset="-122"/>
              <a:cs typeface="胡晓波男神体" panose="02010600030101010101" pitchFamily="2" charset="-122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920D665-946C-4230-8660-7B8CD86F15F3}"/>
              </a:ext>
            </a:extLst>
          </p:cNvPr>
          <p:cNvSpPr txBox="1"/>
          <p:nvPr/>
        </p:nvSpPr>
        <p:spPr>
          <a:xfrm>
            <a:off x="3784603" y="1532854"/>
            <a:ext cx="4622799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点击输入您的内容，请言简意赅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ABC2C0AB-3B49-478F-9F94-B5F86CF9CED2}"/>
              </a:ext>
            </a:extLst>
          </p:cNvPr>
          <p:cNvGrpSpPr/>
          <p:nvPr/>
        </p:nvGrpSpPr>
        <p:grpSpPr>
          <a:xfrm>
            <a:off x="4677231" y="2437888"/>
            <a:ext cx="2853556" cy="430887"/>
            <a:chOff x="4677230" y="2437884"/>
            <a:chExt cx="2853556" cy="430887"/>
          </a:xfrm>
        </p:grpSpPr>
        <p:sp>
          <p:nvSpPr>
            <p:cNvPr id="11" name="矩形: 圆角 10">
              <a:extLst>
                <a:ext uri="{FF2B5EF4-FFF2-40B4-BE49-F238E27FC236}">
                  <a16:creationId xmlns:a16="http://schemas.microsoft.com/office/drawing/2014/main" id="{82C1FF95-F8FB-4CD4-AB1F-8BE8BDD37275}"/>
                </a:ext>
              </a:extLst>
            </p:cNvPr>
            <p:cNvSpPr/>
            <p:nvPr/>
          </p:nvSpPr>
          <p:spPr>
            <a:xfrm>
              <a:off x="5143343" y="2437884"/>
              <a:ext cx="1921330" cy="430887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1295F6"/>
                </a:gs>
                <a:gs pos="100000">
                  <a:srgbClr val="6B54F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箭头: V 形 11">
              <a:extLst>
                <a:ext uri="{FF2B5EF4-FFF2-40B4-BE49-F238E27FC236}">
                  <a16:creationId xmlns:a16="http://schemas.microsoft.com/office/drawing/2014/main" id="{B27167C3-98D4-4861-B60D-127663D7FAF1}"/>
                </a:ext>
              </a:extLst>
            </p:cNvPr>
            <p:cNvSpPr/>
            <p:nvPr/>
          </p:nvSpPr>
          <p:spPr>
            <a:xfrm>
              <a:off x="7293430" y="2437884"/>
              <a:ext cx="237356" cy="430887"/>
            </a:xfrm>
            <a:prstGeom prst="chevron">
              <a:avLst>
                <a:gd name="adj" fmla="val 94531"/>
              </a:avLst>
            </a:prstGeom>
            <a:solidFill>
              <a:srgbClr val="4CDC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" name="箭头: V 形 13">
              <a:extLst>
                <a:ext uri="{FF2B5EF4-FFF2-40B4-BE49-F238E27FC236}">
                  <a16:creationId xmlns:a16="http://schemas.microsoft.com/office/drawing/2014/main" id="{EEDDB6DB-D18A-4189-959D-D6A249FE9196}"/>
                </a:ext>
              </a:extLst>
            </p:cNvPr>
            <p:cNvSpPr/>
            <p:nvPr/>
          </p:nvSpPr>
          <p:spPr>
            <a:xfrm flipH="1">
              <a:off x="4677230" y="2437884"/>
              <a:ext cx="237356" cy="430887"/>
            </a:xfrm>
            <a:prstGeom prst="chevron">
              <a:avLst>
                <a:gd name="adj" fmla="val 94531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0DAB3DC4-078D-4674-85BA-76CB26A7F0F9}"/>
                </a:ext>
              </a:extLst>
            </p:cNvPr>
            <p:cNvSpPr txBox="1"/>
            <p:nvPr/>
          </p:nvSpPr>
          <p:spPr>
            <a:xfrm>
              <a:off x="5295901" y="2460594"/>
              <a:ext cx="16002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输入文字</a:t>
              </a:r>
            </a:p>
          </p:txBody>
        </p:sp>
      </p:grpSp>
      <p:sp>
        <p:nvSpPr>
          <p:cNvPr id="23" name="矩形 22">
            <a:extLst>
              <a:ext uri="{FF2B5EF4-FFF2-40B4-BE49-F238E27FC236}">
                <a16:creationId xmlns:a16="http://schemas.microsoft.com/office/drawing/2014/main" id="{887CE261-073A-4465-BD8E-86EDD21FBF3E}"/>
              </a:ext>
            </a:extLst>
          </p:cNvPr>
          <p:cNvSpPr/>
          <p:nvPr/>
        </p:nvSpPr>
        <p:spPr>
          <a:xfrm>
            <a:off x="4643639" y="5478472"/>
            <a:ext cx="2904727" cy="501417"/>
          </a:xfrm>
          <a:prstGeom prst="rect">
            <a:avLst/>
          </a:pr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5067896C-A418-496E-93F3-E87D23323039}"/>
              </a:ext>
            </a:extLst>
          </p:cNvPr>
          <p:cNvSpPr/>
          <p:nvPr/>
        </p:nvSpPr>
        <p:spPr>
          <a:xfrm>
            <a:off x="4643639" y="3428998"/>
            <a:ext cx="2904727" cy="2049472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30438B4E-46CB-4EC0-A396-45D86D3416A5}"/>
              </a:ext>
            </a:extLst>
          </p:cNvPr>
          <p:cNvSpPr txBox="1"/>
          <p:nvPr/>
        </p:nvSpPr>
        <p:spPr>
          <a:xfrm>
            <a:off x="1670381" y="5478470"/>
            <a:ext cx="2699659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1E531015-8EAE-4C48-B498-CE0919CF4E17}"/>
              </a:ext>
            </a:extLst>
          </p:cNvPr>
          <p:cNvSpPr txBox="1"/>
          <p:nvPr/>
        </p:nvSpPr>
        <p:spPr>
          <a:xfrm>
            <a:off x="4738165" y="5478470"/>
            <a:ext cx="2699659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FEBF9516-76E8-4EC7-BE45-FDE64B6AA2A8}"/>
              </a:ext>
            </a:extLst>
          </p:cNvPr>
          <p:cNvSpPr txBox="1"/>
          <p:nvPr/>
        </p:nvSpPr>
        <p:spPr>
          <a:xfrm>
            <a:off x="7789934" y="5478470"/>
            <a:ext cx="2699659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E9A3C573-1473-4FA1-8A09-1470E231D94A}"/>
              </a:ext>
            </a:extLst>
          </p:cNvPr>
          <p:cNvSpPr txBox="1"/>
          <p:nvPr/>
        </p:nvSpPr>
        <p:spPr>
          <a:xfrm>
            <a:off x="4738165" y="4688284"/>
            <a:ext cx="2715672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点击输入您的内容，请言简意赅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0" name="椭圆 28">
            <a:extLst>
              <a:ext uri="{FF2B5EF4-FFF2-40B4-BE49-F238E27FC236}">
                <a16:creationId xmlns:a16="http://schemas.microsoft.com/office/drawing/2014/main" id="{FB3778BE-9536-4DF6-9928-53DCF49B125E}"/>
              </a:ext>
            </a:extLst>
          </p:cNvPr>
          <p:cNvSpPr/>
          <p:nvPr/>
        </p:nvSpPr>
        <p:spPr>
          <a:xfrm>
            <a:off x="5860507" y="3955200"/>
            <a:ext cx="470988" cy="434951"/>
          </a:xfrm>
          <a:custGeom>
            <a:avLst/>
            <a:gdLst>
              <a:gd name="connsiteX0" fmla="*/ 186302 w 608697"/>
              <a:gd name="connsiteY0" fmla="*/ 63862 h 562124"/>
              <a:gd name="connsiteX1" fmla="*/ 204357 w 608697"/>
              <a:gd name="connsiteY1" fmla="*/ 81889 h 562124"/>
              <a:gd name="connsiteX2" fmla="*/ 186302 w 608697"/>
              <a:gd name="connsiteY2" fmla="*/ 99991 h 562124"/>
              <a:gd name="connsiteX3" fmla="*/ 99759 w 608697"/>
              <a:gd name="connsiteY3" fmla="*/ 186326 h 562124"/>
              <a:gd name="connsiteX4" fmla="*/ 81705 w 608697"/>
              <a:gd name="connsiteY4" fmla="*/ 204428 h 562124"/>
              <a:gd name="connsiteX5" fmla="*/ 63650 w 608697"/>
              <a:gd name="connsiteY5" fmla="*/ 186326 h 562124"/>
              <a:gd name="connsiteX6" fmla="*/ 186302 w 608697"/>
              <a:gd name="connsiteY6" fmla="*/ 63862 h 562124"/>
              <a:gd name="connsiteX7" fmla="*/ 175448 w 608697"/>
              <a:gd name="connsiteY7" fmla="*/ 36129 h 562124"/>
              <a:gd name="connsiteX8" fmla="*/ 36179 w 608697"/>
              <a:gd name="connsiteY8" fmla="*/ 175282 h 562124"/>
              <a:gd name="connsiteX9" fmla="*/ 276226 w 608697"/>
              <a:gd name="connsiteY9" fmla="*/ 490611 h 562124"/>
              <a:gd name="connsiteX10" fmla="*/ 276972 w 608697"/>
              <a:gd name="connsiteY10" fmla="*/ 491356 h 562124"/>
              <a:gd name="connsiteX11" fmla="*/ 304349 w 608697"/>
              <a:gd name="connsiteY11" fmla="*/ 518546 h 562124"/>
              <a:gd name="connsiteX12" fmla="*/ 331725 w 608697"/>
              <a:gd name="connsiteY12" fmla="*/ 491356 h 562124"/>
              <a:gd name="connsiteX13" fmla="*/ 332471 w 608697"/>
              <a:gd name="connsiteY13" fmla="*/ 490611 h 562124"/>
              <a:gd name="connsiteX14" fmla="*/ 572518 w 608697"/>
              <a:gd name="connsiteY14" fmla="*/ 175282 h 562124"/>
              <a:gd name="connsiteX15" fmla="*/ 433249 w 608697"/>
              <a:gd name="connsiteY15" fmla="*/ 36129 h 562124"/>
              <a:gd name="connsiteX16" fmla="*/ 318149 w 608697"/>
              <a:gd name="connsiteY16" fmla="*/ 89764 h 562124"/>
              <a:gd name="connsiteX17" fmla="*/ 304349 w 608697"/>
              <a:gd name="connsiteY17" fmla="*/ 96170 h 562124"/>
              <a:gd name="connsiteX18" fmla="*/ 290548 w 608697"/>
              <a:gd name="connsiteY18" fmla="*/ 89764 h 562124"/>
              <a:gd name="connsiteX19" fmla="*/ 175448 w 608697"/>
              <a:gd name="connsiteY19" fmla="*/ 36129 h 562124"/>
              <a:gd name="connsiteX20" fmla="*/ 175448 w 608697"/>
              <a:gd name="connsiteY20" fmla="*/ 0 h 562124"/>
              <a:gd name="connsiteX21" fmla="*/ 304349 w 608697"/>
              <a:gd name="connsiteY21" fmla="*/ 51847 h 562124"/>
              <a:gd name="connsiteX22" fmla="*/ 433249 w 608697"/>
              <a:gd name="connsiteY22" fmla="*/ 0 h 562124"/>
              <a:gd name="connsiteX23" fmla="*/ 608697 w 608697"/>
              <a:gd name="connsiteY23" fmla="*/ 175282 h 562124"/>
              <a:gd name="connsiteX24" fmla="*/ 537309 w 608697"/>
              <a:gd name="connsiteY24" fmla="*/ 342593 h 562124"/>
              <a:gd name="connsiteX25" fmla="*/ 356864 w 608697"/>
              <a:gd name="connsiteY25" fmla="*/ 517354 h 562124"/>
              <a:gd name="connsiteX26" fmla="*/ 317104 w 608697"/>
              <a:gd name="connsiteY26" fmla="*/ 556835 h 562124"/>
              <a:gd name="connsiteX27" fmla="*/ 304349 w 608697"/>
              <a:gd name="connsiteY27" fmla="*/ 562124 h 562124"/>
              <a:gd name="connsiteX28" fmla="*/ 291593 w 608697"/>
              <a:gd name="connsiteY28" fmla="*/ 556835 h 562124"/>
              <a:gd name="connsiteX29" fmla="*/ 251834 w 608697"/>
              <a:gd name="connsiteY29" fmla="*/ 517354 h 562124"/>
              <a:gd name="connsiteX30" fmla="*/ 71388 w 608697"/>
              <a:gd name="connsiteY30" fmla="*/ 342593 h 562124"/>
              <a:gd name="connsiteX31" fmla="*/ 0 w 608697"/>
              <a:gd name="connsiteY31" fmla="*/ 175282 h 562124"/>
              <a:gd name="connsiteX32" fmla="*/ 175448 w 608697"/>
              <a:gd name="connsiteY32" fmla="*/ 0 h 562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08697" h="562124">
                <a:moveTo>
                  <a:pt x="186302" y="63862"/>
                </a:moveTo>
                <a:cubicBezTo>
                  <a:pt x="196225" y="63862"/>
                  <a:pt x="204357" y="71907"/>
                  <a:pt x="204357" y="81889"/>
                </a:cubicBezTo>
                <a:cubicBezTo>
                  <a:pt x="204357" y="91871"/>
                  <a:pt x="196300" y="99991"/>
                  <a:pt x="186302" y="99991"/>
                </a:cubicBezTo>
                <a:cubicBezTo>
                  <a:pt x="137808" y="99991"/>
                  <a:pt x="99759" y="137907"/>
                  <a:pt x="99759" y="186326"/>
                </a:cubicBezTo>
                <a:cubicBezTo>
                  <a:pt x="99759" y="196308"/>
                  <a:pt x="91702" y="204428"/>
                  <a:pt x="81705" y="204428"/>
                </a:cubicBezTo>
                <a:cubicBezTo>
                  <a:pt x="71708" y="204428"/>
                  <a:pt x="63650" y="196308"/>
                  <a:pt x="63650" y="186326"/>
                </a:cubicBezTo>
                <a:cubicBezTo>
                  <a:pt x="63650" y="117645"/>
                  <a:pt x="117516" y="63862"/>
                  <a:pt x="186302" y="63862"/>
                </a:cubicBezTo>
                <a:close/>
                <a:moveTo>
                  <a:pt x="175448" y="36129"/>
                </a:moveTo>
                <a:cubicBezTo>
                  <a:pt x="97347" y="36129"/>
                  <a:pt x="36179" y="97213"/>
                  <a:pt x="36179" y="175282"/>
                </a:cubicBezTo>
                <a:cubicBezTo>
                  <a:pt x="36179" y="273687"/>
                  <a:pt x="122933" y="355182"/>
                  <a:pt x="276226" y="490611"/>
                </a:cubicBezTo>
                <a:cubicBezTo>
                  <a:pt x="276450" y="490834"/>
                  <a:pt x="276748" y="491132"/>
                  <a:pt x="276972" y="491356"/>
                </a:cubicBezTo>
                <a:lnTo>
                  <a:pt x="304349" y="518546"/>
                </a:lnTo>
                <a:lnTo>
                  <a:pt x="331725" y="491356"/>
                </a:lnTo>
                <a:cubicBezTo>
                  <a:pt x="331949" y="491132"/>
                  <a:pt x="332247" y="490834"/>
                  <a:pt x="332471" y="490611"/>
                </a:cubicBezTo>
                <a:cubicBezTo>
                  <a:pt x="485764" y="355182"/>
                  <a:pt x="572518" y="273762"/>
                  <a:pt x="572518" y="175282"/>
                </a:cubicBezTo>
                <a:cubicBezTo>
                  <a:pt x="572518" y="97213"/>
                  <a:pt x="511350" y="36129"/>
                  <a:pt x="433249" y="36129"/>
                </a:cubicBezTo>
                <a:cubicBezTo>
                  <a:pt x="390282" y="36129"/>
                  <a:pt x="346196" y="56689"/>
                  <a:pt x="318149" y="89764"/>
                </a:cubicBezTo>
                <a:cubicBezTo>
                  <a:pt x="314717" y="93861"/>
                  <a:pt x="309645" y="96170"/>
                  <a:pt x="304349" y="96170"/>
                </a:cubicBezTo>
                <a:cubicBezTo>
                  <a:pt x="299052" y="96170"/>
                  <a:pt x="293980" y="93861"/>
                  <a:pt x="290548" y="89764"/>
                </a:cubicBezTo>
                <a:cubicBezTo>
                  <a:pt x="262501" y="56689"/>
                  <a:pt x="218415" y="36129"/>
                  <a:pt x="175448" y="36129"/>
                </a:cubicBezTo>
                <a:close/>
                <a:moveTo>
                  <a:pt x="175448" y="0"/>
                </a:moveTo>
                <a:cubicBezTo>
                  <a:pt x="222891" y="0"/>
                  <a:pt x="269736" y="19145"/>
                  <a:pt x="304349" y="51847"/>
                </a:cubicBezTo>
                <a:cubicBezTo>
                  <a:pt x="338961" y="19145"/>
                  <a:pt x="385807" y="0"/>
                  <a:pt x="433249" y="0"/>
                </a:cubicBezTo>
                <a:cubicBezTo>
                  <a:pt x="531640" y="0"/>
                  <a:pt x="608697" y="77026"/>
                  <a:pt x="608697" y="175282"/>
                </a:cubicBezTo>
                <a:cubicBezTo>
                  <a:pt x="608697" y="230258"/>
                  <a:pt x="586020" y="283446"/>
                  <a:pt x="537309" y="342593"/>
                </a:cubicBezTo>
                <a:cubicBezTo>
                  <a:pt x="494865" y="394291"/>
                  <a:pt x="435711" y="447628"/>
                  <a:pt x="356864" y="517354"/>
                </a:cubicBezTo>
                <a:lnTo>
                  <a:pt x="317104" y="556835"/>
                </a:lnTo>
                <a:cubicBezTo>
                  <a:pt x="313598" y="560336"/>
                  <a:pt x="308973" y="562124"/>
                  <a:pt x="304349" y="562124"/>
                </a:cubicBezTo>
                <a:cubicBezTo>
                  <a:pt x="299724" y="562124"/>
                  <a:pt x="295099" y="560336"/>
                  <a:pt x="291593" y="556835"/>
                </a:cubicBezTo>
                <a:lnTo>
                  <a:pt x="251834" y="517354"/>
                </a:lnTo>
                <a:cubicBezTo>
                  <a:pt x="172986" y="447628"/>
                  <a:pt x="113832" y="394291"/>
                  <a:pt x="71388" y="342593"/>
                </a:cubicBezTo>
                <a:cubicBezTo>
                  <a:pt x="22677" y="283446"/>
                  <a:pt x="0" y="230258"/>
                  <a:pt x="0" y="175282"/>
                </a:cubicBezTo>
                <a:cubicBezTo>
                  <a:pt x="0" y="77026"/>
                  <a:pt x="77057" y="0"/>
                  <a:pt x="175448" y="0"/>
                </a:cubicBezTo>
                <a:close/>
              </a:path>
            </a:pathLst>
          </a:custGeom>
          <a:solidFill>
            <a:srgbClr val="4CDC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04163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/>
      <p:bldP spid="26" grpId="0"/>
      <p:bldP spid="27" grpId="0"/>
      <p:bldP spid="28" grpId="0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id="{ABBDBC03-9A81-4028-AC4C-41973CFFBAB5}"/>
              </a:ext>
            </a:extLst>
          </p:cNvPr>
          <p:cNvSpPr txBox="1"/>
          <p:nvPr/>
        </p:nvSpPr>
        <p:spPr>
          <a:xfrm>
            <a:off x="6164432" y="3218532"/>
            <a:ext cx="5039722" cy="30284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点击输入您的内容，请言简意赅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点击输入您的内容，请言简意赅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79CD35A7-631F-4A4A-A960-D997E4F2C94C}"/>
              </a:ext>
            </a:extLst>
          </p:cNvPr>
          <p:cNvSpPr txBox="1"/>
          <p:nvPr/>
        </p:nvSpPr>
        <p:spPr>
          <a:xfrm>
            <a:off x="6164432" y="4326424"/>
            <a:ext cx="5039722" cy="30284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点击输入您的内容，请言简意赅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点击输入您的内容，请言简意赅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839E0EEC-1777-46D5-A476-1502E2523423}"/>
              </a:ext>
            </a:extLst>
          </p:cNvPr>
          <p:cNvGrpSpPr/>
          <p:nvPr/>
        </p:nvGrpSpPr>
        <p:grpSpPr>
          <a:xfrm>
            <a:off x="2000329" y="1883337"/>
            <a:ext cx="2699659" cy="970371"/>
            <a:chOff x="2227943" y="1955907"/>
            <a:chExt cx="2699658" cy="970371"/>
          </a:xfrm>
        </p:grpSpPr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25EE2234-365E-4613-9120-2A843EA87D81}"/>
                </a:ext>
              </a:extLst>
            </p:cNvPr>
            <p:cNvSpPr txBox="1"/>
            <p:nvPr/>
          </p:nvSpPr>
          <p:spPr>
            <a:xfrm>
              <a:off x="2227943" y="2279947"/>
              <a:ext cx="269965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latin typeface="阿里巴巴普惠体 B" panose="00020600040101010101" pitchFamily="18" charset="-122"/>
                  <a:ea typeface="阿里巴巴普惠体 B" panose="00020600040101010101" pitchFamily="18" charset="-122"/>
                  <a:cs typeface="阿里巴巴普惠体 B" panose="00020600040101010101" pitchFamily="18" charset="-122"/>
                  <a:sym typeface="+mn-lt"/>
                </a:rPr>
                <a:t>输入文字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2530392D-5632-4053-BF2D-2F9E1F129238}"/>
                </a:ext>
              </a:extLst>
            </p:cNvPr>
            <p:cNvSpPr txBox="1"/>
            <p:nvPr/>
          </p:nvSpPr>
          <p:spPr>
            <a:xfrm>
              <a:off x="2227943" y="1955907"/>
              <a:ext cx="26996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1295F6"/>
                  </a:solidFill>
                  <a:effectLst/>
                  <a:uLnTx/>
                  <a:uFillTx/>
                  <a:cs typeface="+mn-ea"/>
                  <a:sym typeface="+mn-lt"/>
                </a:rPr>
                <a:t>NO.01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AF03EEF4-F342-49CA-87A8-154980A45804}"/>
              </a:ext>
            </a:extLst>
          </p:cNvPr>
          <p:cNvGrpSpPr/>
          <p:nvPr/>
        </p:nvGrpSpPr>
        <p:grpSpPr>
          <a:xfrm>
            <a:off x="6896100" y="1883337"/>
            <a:ext cx="2699659" cy="970371"/>
            <a:chOff x="2227943" y="1955907"/>
            <a:chExt cx="2699658" cy="970371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A5E1A949-7C76-40AF-AC35-59FF0386ACFE}"/>
                </a:ext>
              </a:extLst>
            </p:cNvPr>
            <p:cNvSpPr txBox="1"/>
            <p:nvPr/>
          </p:nvSpPr>
          <p:spPr>
            <a:xfrm>
              <a:off x="2227943" y="2279947"/>
              <a:ext cx="269965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latin typeface="阿里巴巴普惠体 B" panose="00020600040101010101" pitchFamily="18" charset="-122"/>
                  <a:ea typeface="阿里巴巴普惠体 B" panose="00020600040101010101" pitchFamily="18" charset="-122"/>
                  <a:cs typeface="阿里巴巴普惠体 B" panose="00020600040101010101" pitchFamily="18" charset="-122"/>
                  <a:sym typeface="+mn-lt"/>
                </a:rPr>
                <a:t>输入文字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417F9F0C-5955-4852-86D1-4510B87F503A}"/>
                </a:ext>
              </a:extLst>
            </p:cNvPr>
            <p:cNvSpPr txBox="1"/>
            <p:nvPr/>
          </p:nvSpPr>
          <p:spPr>
            <a:xfrm>
              <a:off x="2227943" y="1955907"/>
              <a:ext cx="26996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1295F6"/>
                  </a:solidFill>
                  <a:effectLst/>
                  <a:uLnTx/>
                  <a:uFillTx/>
                  <a:cs typeface="+mn-ea"/>
                  <a:sym typeface="+mn-lt"/>
                </a:rPr>
                <a:t>NO.02</a:t>
              </a:r>
              <a:endPara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3C9E9CD1-A25A-4373-B223-54EA8439CBF3}"/>
              </a:ext>
            </a:extLst>
          </p:cNvPr>
          <p:cNvCxnSpPr/>
          <p:nvPr/>
        </p:nvCxnSpPr>
        <p:spPr>
          <a:xfrm>
            <a:off x="5805715" y="1989138"/>
            <a:ext cx="0" cy="3489692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占位符 18">
            <a:extLst>
              <a:ext uri="{FF2B5EF4-FFF2-40B4-BE49-F238E27FC236}">
                <a16:creationId xmlns:a16="http://schemas.microsoft.com/office/drawing/2014/main" id="{B83B247D-BD22-4497-B626-9E124C34148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00169" y="2993187"/>
            <a:ext cx="3492500" cy="2684450"/>
          </a:xfr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id="{CEC9042A-C6E4-41D6-AFE9-886295A9FFF8}"/>
              </a:ext>
            </a:extLst>
          </p:cNvPr>
          <p:cNvSpPr txBox="1"/>
          <p:nvPr/>
        </p:nvSpPr>
        <p:spPr>
          <a:xfrm>
            <a:off x="3863571" y="518495"/>
            <a:ext cx="459433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400" dirty="0">
                <a:solidFill>
                  <a:srgbClr val="000000"/>
                </a:solidFill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请输入标题文字</a:t>
            </a:r>
            <a:endParaRPr kumimoji="0" lang="zh-CN" altLang="en-US" sz="4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胡晓波男神体" panose="02010600030101010101" pitchFamily="2" charset="-122"/>
              <a:ea typeface="胡晓波男神体" panose="02010600030101010101" pitchFamily="2" charset="-122"/>
              <a:cs typeface="胡晓波男神体" panose="02010600030101010101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359495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$ḻîḑê">
            <a:extLst>
              <a:ext uri="{FF2B5EF4-FFF2-40B4-BE49-F238E27FC236}">
                <a16:creationId xmlns:a16="http://schemas.microsoft.com/office/drawing/2014/main" id="{19EFAB7F-AE8B-4041-B776-4BA016A9B96C}"/>
              </a:ext>
            </a:extLst>
          </p:cNvPr>
          <p:cNvSpPr/>
          <p:nvPr/>
        </p:nvSpPr>
        <p:spPr bwMode="auto">
          <a:xfrm rot="18922858">
            <a:off x="4748837" y="3580244"/>
            <a:ext cx="989675" cy="2075410"/>
          </a:xfrm>
          <a:custGeom>
            <a:avLst/>
            <a:gdLst/>
            <a:ahLst/>
            <a:cxnLst>
              <a:cxn ang="0">
                <a:pos x="132" y="716"/>
              </a:cxn>
              <a:cxn ang="0">
                <a:pos x="4" y="771"/>
              </a:cxn>
              <a:cxn ang="0">
                <a:pos x="140" y="1089"/>
              </a:cxn>
              <a:cxn ang="0">
                <a:pos x="268" y="1034"/>
              </a:cxn>
              <a:cxn ang="0">
                <a:pos x="351" y="1133"/>
              </a:cxn>
              <a:cxn ang="0">
                <a:pos x="540" y="946"/>
              </a:cxn>
              <a:cxn ang="0">
                <a:pos x="427" y="778"/>
              </a:cxn>
              <a:cxn ang="0">
                <a:pos x="540" y="187"/>
              </a:cxn>
              <a:cxn ang="0">
                <a:pos x="351" y="0"/>
              </a:cxn>
              <a:cxn ang="0">
                <a:pos x="258" y="113"/>
              </a:cxn>
              <a:cxn ang="0">
                <a:pos x="129" y="61"/>
              </a:cxn>
              <a:cxn ang="0">
                <a:pos x="0" y="381"/>
              </a:cxn>
              <a:cxn ang="0">
                <a:pos x="129" y="433"/>
              </a:cxn>
              <a:cxn ang="0">
                <a:pos x="132" y="716"/>
              </a:cxn>
            </a:cxnLst>
            <a:rect l="0" t="0" r="r" b="b"/>
            <a:pathLst>
              <a:path w="540" h="1133">
                <a:moveTo>
                  <a:pt x="132" y="716"/>
                </a:moveTo>
                <a:cubicBezTo>
                  <a:pt x="4" y="771"/>
                  <a:pt x="4" y="771"/>
                  <a:pt x="4" y="771"/>
                </a:cubicBezTo>
                <a:cubicBezTo>
                  <a:pt x="140" y="1089"/>
                  <a:pt x="140" y="1089"/>
                  <a:pt x="140" y="1089"/>
                </a:cubicBezTo>
                <a:cubicBezTo>
                  <a:pt x="268" y="1034"/>
                  <a:pt x="268" y="1034"/>
                  <a:pt x="268" y="1034"/>
                </a:cubicBezTo>
                <a:cubicBezTo>
                  <a:pt x="293" y="1069"/>
                  <a:pt x="321" y="1103"/>
                  <a:pt x="351" y="1133"/>
                </a:cubicBezTo>
                <a:cubicBezTo>
                  <a:pt x="540" y="946"/>
                  <a:pt x="540" y="946"/>
                  <a:pt x="540" y="946"/>
                </a:cubicBezTo>
                <a:cubicBezTo>
                  <a:pt x="493" y="899"/>
                  <a:pt x="454" y="842"/>
                  <a:pt x="427" y="778"/>
                </a:cubicBezTo>
                <a:cubicBezTo>
                  <a:pt x="339" y="571"/>
                  <a:pt x="391" y="338"/>
                  <a:pt x="540" y="187"/>
                </a:cubicBezTo>
                <a:cubicBezTo>
                  <a:pt x="351" y="0"/>
                  <a:pt x="351" y="0"/>
                  <a:pt x="351" y="0"/>
                </a:cubicBezTo>
                <a:cubicBezTo>
                  <a:pt x="317" y="34"/>
                  <a:pt x="286" y="72"/>
                  <a:pt x="258" y="113"/>
                </a:cubicBezTo>
                <a:cubicBezTo>
                  <a:pt x="129" y="61"/>
                  <a:pt x="129" y="61"/>
                  <a:pt x="129" y="61"/>
                </a:cubicBezTo>
                <a:cubicBezTo>
                  <a:pt x="0" y="381"/>
                  <a:pt x="0" y="381"/>
                  <a:pt x="0" y="381"/>
                </a:cubicBezTo>
                <a:cubicBezTo>
                  <a:pt x="129" y="433"/>
                  <a:pt x="129" y="433"/>
                  <a:pt x="129" y="433"/>
                </a:cubicBezTo>
                <a:cubicBezTo>
                  <a:pt x="113" y="527"/>
                  <a:pt x="114" y="622"/>
                  <a:pt x="132" y="7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" name="iś1íďè">
            <a:extLst>
              <a:ext uri="{FF2B5EF4-FFF2-40B4-BE49-F238E27FC236}">
                <a16:creationId xmlns:a16="http://schemas.microsoft.com/office/drawing/2014/main" id="{49ECBA5F-B2BC-4F2D-8CB1-D215681AA413}"/>
              </a:ext>
            </a:extLst>
          </p:cNvPr>
          <p:cNvSpPr/>
          <p:nvPr/>
        </p:nvSpPr>
        <p:spPr bwMode="auto">
          <a:xfrm rot="18922858">
            <a:off x="6453493" y="1898109"/>
            <a:ext cx="989675" cy="2075410"/>
          </a:xfrm>
          <a:custGeom>
            <a:avLst/>
            <a:gdLst/>
            <a:ahLst/>
            <a:cxnLst>
              <a:cxn ang="0">
                <a:pos x="189" y="1133"/>
              </a:cxn>
              <a:cxn ang="0">
                <a:pos x="282" y="1020"/>
              </a:cxn>
              <a:cxn ang="0">
                <a:pos x="411" y="1072"/>
              </a:cxn>
              <a:cxn ang="0">
                <a:pos x="540" y="752"/>
              </a:cxn>
              <a:cxn ang="0">
                <a:pos x="411" y="700"/>
              </a:cxn>
              <a:cxn ang="0">
                <a:pos x="408" y="417"/>
              </a:cxn>
              <a:cxn ang="0">
                <a:pos x="536" y="362"/>
              </a:cxn>
              <a:cxn ang="0">
                <a:pos x="401" y="44"/>
              </a:cxn>
              <a:cxn ang="0">
                <a:pos x="272" y="99"/>
              </a:cxn>
              <a:cxn ang="0">
                <a:pos x="189" y="0"/>
              </a:cxn>
              <a:cxn ang="0">
                <a:pos x="0" y="186"/>
              </a:cxn>
              <a:cxn ang="0">
                <a:pos x="113" y="355"/>
              </a:cxn>
              <a:cxn ang="0">
                <a:pos x="0" y="946"/>
              </a:cxn>
              <a:cxn ang="0">
                <a:pos x="189" y="1133"/>
              </a:cxn>
            </a:cxnLst>
            <a:rect l="0" t="0" r="r" b="b"/>
            <a:pathLst>
              <a:path w="540" h="1133">
                <a:moveTo>
                  <a:pt x="189" y="1133"/>
                </a:moveTo>
                <a:cubicBezTo>
                  <a:pt x="223" y="1099"/>
                  <a:pt x="254" y="1061"/>
                  <a:pt x="282" y="1020"/>
                </a:cubicBezTo>
                <a:cubicBezTo>
                  <a:pt x="411" y="1072"/>
                  <a:pt x="411" y="1072"/>
                  <a:pt x="411" y="1072"/>
                </a:cubicBezTo>
                <a:cubicBezTo>
                  <a:pt x="540" y="752"/>
                  <a:pt x="540" y="752"/>
                  <a:pt x="540" y="752"/>
                </a:cubicBezTo>
                <a:cubicBezTo>
                  <a:pt x="411" y="700"/>
                  <a:pt x="411" y="700"/>
                  <a:pt x="411" y="700"/>
                </a:cubicBezTo>
                <a:cubicBezTo>
                  <a:pt x="427" y="605"/>
                  <a:pt x="426" y="511"/>
                  <a:pt x="408" y="417"/>
                </a:cubicBezTo>
                <a:cubicBezTo>
                  <a:pt x="536" y="362"/>
                  <a:pt x="536" y="362"/>
                  <a:pt x="536" y="362"/>
                </a:cubicBezTo>
                <a:cubicBezTo>
                  <a:pt x="401" y="44"/>
                  <a:pt x="401" y="44"/>
                  <a:pt x="401" y="44"/>
                </a:cubicBezTo>
                <a:cubicBezTo>
                  <a:pt x="272" y="99"/>
                  <a:pt x="272" y="99"/>
                  <a:pt x="272" y="99"/>
                </a:cubicBezTo>
                <a:cubicBezTo>
                  <a:pt x="247" y="63"/>
                  <a:pt x="219" y="30"/>
                  <a:pt x="189" y="0"/>
                </a:cubicBezTo>
                <a:cubicBezTo>
                  <a:pt x="0" y="186"/>
                  <a:pt x="0" y="186"/>
                  <a:pt x="0" y="186"/>
                </a:cubicBezTo>
                <a:cubicBezTo>
                  <a:pt x="47" y="234"/>
                  <a:pt x="86" y="291"/>
                  <a:pt x="113" y="355"/>
                </a:cubicBezTo>
                <a:cubicBezTo>
                  <a:pt x="201" y="562"/>
                  <a:pt x="149" y="795"/>
                  <a:pt x="0" y="946"/>
                </a:cubicBezTo>
                <a:lnTo>
                  <a:pt x="189" y="113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íšlidè">
            <a:extLst>
              <a:ext uri="{FF2B5EF4-FFF2-40B4-BE49-F238E27FC236}">
                <a16:creationId xmlns:a16="http://schemas.microsoft.com/office/drawing/2014/main" id="{A3A70C9A-B60D-4CE0-82BC-81237FC4B0FB}"/>
              </a:ext>
            </a:extLst>
          </p:cNvPr>
          <p:cNvSpPr/>
          <p:nvPr/>
        </p:nvSpPr>
        <p:spPr bwMode="auto">
          <a:xfrm rot="18922858">
            <a:off x="4208415" y="2428755"/>
            <a:ext cx="2097751" cy="996375"/>
          </a:xfrm>
          <a:custGeom>
            <a:avLst/>
            <a:gdLst/>
            <a:ahLst/>
            <a:cxnLst>
              <a:cxn ang="0">
                <a:pos x="1145" y="357"/>
              </a:cxn>
              <a:cxn ang="0">
                <a:pos x="1026" y="258"/>
              </a:cxn>
              <a:cxn ang="0">
                <a:pos x="1078" y="129"/>
              </a:cxn>
              <a:cxn ang="0">
                <a:pos x="758" y="0"/>
              </a:cxn>
              <a:cxn ang="0">
                <a:pos x="706" y="129"/>
              </a:cxn>
              <a:cxn ang="0">
                <a:pos x="423" y="132"/>
              </a:cxn>
              <a:cxn ang="0">
                <a:pos x="368" y="4"/>
              </a:cxn>
              <a:cxn ang="0">
                <a:pos x="50" y="139"/>
              </a:cxn>
              <a:cxn ang="0">
                <a:pos x="105" y="268"/>
              </a:cxn>
              <a:cxn ang="0">
                <a:pos x="0" y="357"/>
              </a:cxn>
              <a:cxn ang="0">
                <a:pos x="189" y="544"/>
              </a:cxn>
              <a:cxn ang="0">
                <a:pos x="361" y="427"/>
              </a:cxn>
              <a:cxn ang="0">
                <a:pos x="361" y="427"/>
              </a:cxn>
              <a:cxn ang="0">
                <a:pos x="572" y="384"/>
              </a:cxn>
              <a:cxn ang="0">
                <a:pos x="956" y="543"/>
              </a:cxn>
              <a:cxn ang="0">
                <a:pos x="1145" y="357"/>
              </a:cxn>
            </a:cxnLst>
            <a:rect l="0" t="0" r="r" b="b"/>
            <a:pathLst>
              <a:path w="1145" h="544">
                <a:moveTo>
                  <a:pt x="1145" y="357"/>
                </a:moveTo>
                <a:cubicBezTo>
                  <a:pt x="1109" y="320"/>
                  <a:pt x="1069" y="287"/>
                  <a:pt x="1026" y="258"/>
                </a:cubicBezTo>
                <a:cubicBezTo>
                  <a:pt x="1078" y="129"/>
                  <a:pt x="1078" y="129"/>
                  <a:pt x="1078" y="129"/>
                </a:cubicBezTo>
                <a:cubicBezTo>
                  <a:pt x="758" y="0"/>
                  <a:pt x="758" y="0"/>
                  <a:pt x="758" y="0"/>
                </a:cubicBezTo>
                <a:cubicBezTo>
                  <a:pt x="706" y="129"/>
                  <a:pt x="706" y="129"/>
                  <a:pt x="706" y="129"/>
                </a:cubicBezTo>
                <a:cubicBezTo>
                  <a:pt x="612" y="114"/>
                  <a:pt x="516" y="115"/>
                  <a:pt x="423" y="132"/>
                </a:cubicBezTo>
                <a:cubicBezTo>
                  <a:pt x="368" y="4"/>
                  <a:pt x="368" y="4"/>
                  <a:pt x="368" y="4"/>
                </a:cubicBezTo>
                <a:cubicBezTo>
                  <a:pt x="50" y="139"/>
                  <a:pt x="50" y="139"/>
                  <a:pt x="50" y="139"/>
                </a:cubicBezTo>
                <a:cubicBezTo>
                  <a:pt x="105" y="268"/>
                  <a:pt x="105" y="268"/>
                  <a:pt x="105" y="268"/>
                </a:cubicBezTo>
                <a:cubicBezTo>
                  <a:pt x="67" y="295"/>
                  <a:pt x="32" y="324"/>
                  <a:pt x="0" y="357"/>
                </a:cubicBezTo>
                <a:cubicBezTo>
                  <a:pt x="189" y="544"/>
                  <a:pt x="189" y="544"/>
                  <a:pt x="189" y="544"/>
                </a:cubicBezTo>
                <a:cubicBezTo>
                  <a:pt x="237" y="495"/>
                  <a:pt x="295" y="455"/>
                  <a:pt x="361" y="427"/>
                </a:cubicBezTo>
                <a:cubicBezTo>
                  <a:pt x="361" y="427"/>
                  <a:pt x="361" y="427"/>
                  <a:pt x="361" y="427"/>
                </a:cubicBezTo>
                <a:cubicBezTo>
                  <a:pt x="428" y="398"/>
                  <a:pt x="500" y="384"/>
                  <a:pt x="572" y="384"/>
                </a:cubicBezTo>
                <a:cubicBezTo>
                  <a:pt x="719" y="384"/>
                  <a:pt x="857" y="443"/>
                  <a:pt x="956" y="543"/>
                </a:cubicBezTo>
                <a:lnTo>
                  <a:pt x="1145" y="357"/>
                </a:lnTo>
                <a:close/>
              </a:path>
            </a:pathLst>
          </a:cu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ísļíḑé">
            <a:extLst>
              <a:ext uri="{FF2B5EF4-FFF2-40B4-BE49-F238E27FC236}">
                <a16:creationId xmlns:a16="http://schemas.microsoft.com/office/drawing/2014/main" id="{191F3185-EB43-4922-820E-AA9B46D8C05E}"/>
              </a:ext>
            </a:extLst>
          </p:cNvPr>
          <p:cNvSpPr/>
          <p:nvPr/>
        </p:nvSpPr>
        <p:spPr bwMode="auto">
          <a:xfrm rot="18922858">
            <a:off x="5885842" y="4128640"/>
            <a:ext cx="2097751" cy="996375"/>
          </a:xfrm>
          <a:custGeom>
            <a:avLst/>
            <a:gdLst/>
            <a:ahLst/>
            <a:cxnLst>
              <a:cxn ang="0">
                <a:pos x="0" y="187"/>
              </a:cxn>
              <a:cxn ang="0">
                <a:pos x="119" y="286"/>
              </a:cxn>
              <a:cxn ang="0">
                <a:pos x="67" y="415"/>
              </a:cxn>
              <a:cxn ang="0">
                <a:pos x="387" y="544"/>
              </a:cxn>
              <a:cxn ang="0">
                <a:pos x="440" y="415"/>
              </a:cxn>
              <a:cxn ang="0">
                <a:pos x="722" y="412"/>
              </a:cxn>
              <a:cxn ang="0">
                <a:pos x="777" y="540"/>
              </a:cxn>
              <a:cxn ang="0">
                <a:pos x="1095" y="405"/>
              </a:cxn>
              <a:cxn ang="0">
                <a:pos x="1040" y="276"/>
              </a:cxn>
              <a:cxn ang="0">
                <a:pos x="1145" y="187"/>
              </a:cxn>
              <a:cxn ang="0">
                <a:pos x="956" y="0"/>
              </a:cxn>
              <a:cxn ang="0">
                <a:pos x="784" y="117"/>
              </a:cxn>
              <a:cxn ang="0">
                <a:pos x="573" y="160"/>
              </a:cxn>
              <a:cxn ang="0">
                <a:pos x="189" y="0"/>
              </a:cxn>
              <a:cxn ang="0">
                <a:pos x="0" y="187"/>
              </a:cxn>
            </a:cxnLst>
            <a:rect l="0" t="0" r="r" b="b"/>
            <a:pathLst>
              <a:path w="1145" h="544">
                <a:moveTo>
                  <a:pt x="0" y="187"/>
                </a:moveTo>
                <a:cubicBezTo>
                  <a:pt x="36" y="224"/>
                  <a:pt x="76" y="257"/>
                  <a:pt x="119" y="286"/>
                </a:cubicBezTo>
                <a:cubicBezTo>
                  <a:pt x="67" y="415"/>
                  <a:pt x="67" y="415"/>
                  <a:pt x="67" y="415"/>
                </a:cubicBezTo>
                <a:cubicBezTo>
                  <a:pt x="387" y="544"/>
                  <a:pt x="387" y="544"/>
                  <a:pt x="387" y="544"/>
                </a:cubicBezTo>
                <a:cubicBezTo>
                  <a:pt x="440" y="415"/>
                  <a:pt x="440" y="415"/>
                  <a:pt x="440" y="415"/>
                </a:cubicBezTo>
                <a:cubicBezTo>
                  <a:pt x="533" y="430"/>
                  <a:pt x="629" y="429"/>
                  <a:pt x="722" y="412"/>
                </a:cubicBezTo>
                <a:cubicBezTo>
                  <a:pt x="777" y="540"/>
                  <a:pt x="777" y="540"/>
                  <a:pt x="777" y="540"/>
                </a:cubicBezTo>
                <a:cubicBezTo>
                  <a:pt x="1095" y="405"/>
                  <a:pt x="1095" y="405"/>
                  <a:pt x="1095" y="405"/>
                </a:cubicBezTo>
                <a:cubicBezTo>
                  <a:pt x="1040" y="276"/>
                  <a:pt x="1040" y="276"/>
                  <a:pt x="1040" y="276"/>
                </a:cubicBezTo>
                <a:cubicBezTo>
                  <a:pt x="1078" y="249"/>
                  <a:pt x="1113" y="220"/>
                  <a:pt x="1145" y="187"/>
                </a:cubicBezTo>
                <a:cubicBezTo>
                  <a:pt x="956" y="0"/>
                  <a:pt x="956" y="0"/>
                  <a:pt x="956" y="0"/>
                </a:cubicBezTo>
                <a:cubicBezTo>
                  <a:pt x="908" y="49"/>
                  <a:pt x="850" y="89"/>
                  <a:pt x="784" y="117"/>
                </a:cubicBezTo>
                <a:cubicBezTo>
                  <a:pt x="717" y="146"/>
                  <a:pt x="646" y="160"/>
                  <a:pt x="573" y="160"/>
                </a:cubicBezTo>
                <a:cubicBezTo>
                  <a:pt x="426" y="160"/>
                  <a:pt x="289" y="101"/>
                  <a:pt x="189" y="0"/>
                </a:cubicBezTo>
                <a:lnTo>
                  <a:pt x="0" y="187"/>
                </a:lnTo>
                <a:close/>
              </a:path>
            </a:pathLst>
          </a:cu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BB51CA80-EE6B-4770-9CF2-9B05684A52CD}"/>
              </a:ext>
            </a:extLst>
          </p:cNvPr>
          <p:cNvGrpSpPr/>
          <p:nvPr/>
        </p:nvGrpSpPr>
        <p:grpSpPr>
          <a:xfrm>
            <a:off x="1002933" y="2476868"/>
            <a:ext cx="2428480" cy="982712"/>
            <a:chOff x="2155286" y="3893492"/>
            <a:chExt cx="1886136" cy="982712"/>
          </a:xfrm>
        </p:grpSpPr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3FDA7894-B7DC-41C2-A1F3-E82C14F46714}"/>
                </a:ext>
              </a:extLst>
            </p:cNvPr>
            <p:cNvSpPr txBox="1"/>
            <p:nvPr/>
          </p:nvSpPr>
          <p:spPr>
            <a:xfrm>
              <a:off x="2155286" y="4506872"/>
              <a:ext cx="1886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cs typeface="+mn-ea"/>
                  <a:sym typeface="+mn-lt"/>
                </a:rPr>
                <a:t>单击此处输入所需文字内容</a:t>
              </a: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129984FC-4411-4C54-ABFB-1D70665D0F1D}"/>
                </a:ext>
              </a:extLst>
            </p:cNvPr>
            <p:cNvSpPr/>
            <p:nvPr/>
          </p:nvSpPr>
          <p:spPr>
            <a:xfrm>
              <a:off x="2201572" y="3893492"/>
              <a:ext cx="175571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3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阿里巴巴普惠体 M" panose="00020600040101010101" pitchFamily="18" charset="-122"/>
                  <a:ea typeface="阿里巴巴普惠体 M" panose="00020600040101010101" pitchFamily="18" charset="-122"/>
                  <a:cs typeface="阿里巴巴普惠体 M" panose="00020600040101010101" pitchFamily="18" charset="-122"/>
                  <a:sym typeface="+mn-lt"/>
                </a:rPr>
                <a:t>请输入内容</a:t>
              </a:r>
              <a:endPara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阿里巴巴普惠体 M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+mn-lt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BB51CA80-EE6B-4770-9CF2-9B05684A52CD}"/>
              </a:ext>
            </a:extLst>
          </p:cNvPr>
          <p:cNvGrpSpPr/>
          <p:nvPr/>
        </p:nvGrpSpPr>
        <p:grpSpPr>
          <a:xfrm>
            <a:off x="1062528" y="4372426"/>
            <a:ext cx="2428480" cy="982712"/>
            <a:chOff x="2155286" y="3893492"/>
            <a:chExt cx="1886136" cy="982712"/>
          </a:xfrm>
        </p:grpSpPr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3FDA7894-B7DC-41C2-A1F3-E82C14F46714}"/>
                </a:ext>
              </a:extLst>
            </p:cNvPr>
            <p:cNvSpPr txBox="1"/>
            <p:nvPr/>
          </p:nvSpPr>
          <p:spPr>
            <a:xfrm>
              <a:off x="2155286" y="4506872"/>
              <a:ext cx="1886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cs typeface="+mn-ea"/>
                  <a:sym typeface="+mn-lt"/>
                </a:rPr>
                <a:t>单击此处输入所需文字内容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129984FC-4411-4C54-ABFB-1D70665D0F1D}"/>
                </a:ext>
              </a:extLst>
            </p:cNvPr>
            <p:cNvSpPr/>
            <p:nvPr/>
          </p:nvSpPr>
          <p:spPr>
            <a:xfrm>
              <a:off x="2201572" y="3893492"/>
              <a:ext cx="175571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3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阿里巴巴普惠体 M" panose="00020600040101010101" pitchFamily="18" charset="-122"/>
                  <a:ea typeface="阿里巴巴普惠体 M" panose="00020600040101010101" pitchFamily="18" charset="-122"/>
                  <a:cs typeface="阿里巴巴普惠体 M" panose="00020600040101010101" pitchFamily="18" charset="-122"/>
                  <a:sym typeface="+mn-lt"/>
                </a:rPr>
                <a:t>请输入内容</a:t>
              </a:r>
              <a:endPara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阿里巴巴普惠体 M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+mn-lt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BB51CA80-EE6B-4770-9CF2-9B05684A52CD}"/>
              </a:ext>
            </a:extLst>
          </p:cNvPr>
          <p:cNvGrpSpPr/>
          <p:nvPr/>
        </p:nvGrpSpPr>
        <p:grpSpPr>
          <a:xfrm>
            <a:off x="8722416" y="2470823"/>
            <a:ext cx="2428480" cy="982712"/>
            <a:chOff x="2155286" y="3893492"/>
            <a:chExt cx="1886136" cy="982712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3FDA7894-B7DC-41C2-A1F3-E82C14F46714}"/>
                </a:ext>
              </a:extLst>
            </p:cNvPr>
            <p:cNvSpPr txBox="1"/>
            <p:nvPr/>
          </p:nvSpPr>
          <p:spPr>
            <a:xfrm>
              <a:off x="2155286" y="4506872"/>
              <a:ext cx="1886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cs typeface="+mn-ea"/>
                  <a:sym typeface="+mn-lt"/>
                </a:rPr>
                <a:t>单击此处输入所需文字内容</a:t>
              </a:r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129984FC-4411-4C54-ABFB-1D70665D0F1D}"/>
                </a:ext>
              </a:extLst>
            </p:cNvPr>
            <p:cNvSpPr/>
            <p:nvPr/>
          </p:nvSpPr>
          <p:spPr>
            <a:xfrm>
              <a:off x="2201572" y="3893492"/>
              <a:ext cx="175571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3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阿里巴巴普惠体 M" panose="00020600040101010101" pitchFamily="18" charset="-122"/>
                  <a:ea typeface="阿里巴巴普惠体 M" panose="00020600040101010101" pitchFamily="18" charset="-122"/>
                  <a:cs typeface="阿里巴巴普惠体 M" panose="00020600040101010101" pitchFamily="18" charset="-122"/>
                  <a:sym typeface="+mn-lt"/>
                </a:rPr>
                <a:t>请输入内容</a:t>
              </a:r>
              <a:endPara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阿里巴巴普惠体 M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+mn-lt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BB51CA80-EE6B-4770-9CF2-9B05684A52CD}"/>
              </a:ext>
            </a:extLst>
          </p:cNvPr>
          <p:cNvGrpSpPr/>
          <p:nvPr/>
        </p:nvGrpSpPr>
        <p:grpSpPr>
          <a:xfrm>
            <a:off x="8782011" y="4734603"/>
            <a:ext cx="2428480" cy="982712"/>
            <a:chOff x="2155286" y="3893492"/>
            <a:chExt cx="1886136" cy="982712"/>
          </a:xfrm>
        </p:grpSpPr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3FDA7894-B7DC-41C2-A1F3-E82C14F46714}"/>
                </a:ext>
              </a:extLst>
            </p:cNvPr>
            <p:cNvSpPr txBox="1"/>
            <p:nvPr/>
          </p:nvSpPr>
          <p:spPr>
            <a:xfrm>
              <a:off x="2155286" y="4506872"/>
              <a:ext cx="1886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cs typeface="+mn-ea"/>
                  <a:sym typeface="+mn-lt"/>
                </a:rPr>
                <a:t>单击此处输入所需文字内容</a:t>
              </a: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129984FC-4411-4C54-ABFB-1D70665D0F1D}"/>
                </a:ext>
              </a:extLst>
            </p:cNvPr>
            <p:cNvSpPr/>
            <p:nvPr/>
          </p:nvSpPr>
          <p:spPr>
            <a:xfrm>
              <a:off x="2201572" y="3893492"/>
              <a:ext cx="175571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3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阿里巴巴普惠体 M" panose="00020600040101010101" pitchFamily="18" charset="-122"/>
                  <a:ea typeface="阿里巴巴普惠体 M" panose="00020600040101010101" pitchFamily="18" charset="-122"/>
                  <a:cs typeface="阿里巴巴普惠体 M" panose="00020600040101010101" pitchFamily="18" charset="-122"/>
                  <a:sym typeface="+mn-lt"/>
                </a:rPr>
                <a:t>请输入内容</a:t>
              </a:r>
              <a:endPara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阿里巴巴普惠体 M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+mn-lt"/>
              </a:endParaRPr>
            </a:p>
          </p:txBody>
        </p:sp>
      </p:grpSp>
      <p:sp>
        <p:nvSpPr>
          <p:cNvPr id="34" name="文本框 33">
            <a:extLst>
              <a:ext uri="{FF2B5EF4-FFF2-40B4-BE49-F238E27FC236}">
                <a16:creationId xmlns:a16="http://schemas.microsoft.com/office/drawing/2014/main" id="{CEC9042A-C6E4-41D6-AFE9-886295A9FFF8}"/>
              </a:ext>
            </a:extLst>
          </p:cNvPr>
          <p:cNvSpPr txBox="1"/>
          <p:nvPr/>
        </p:nvSpPr>
        <p:spPr>
          <a:xfrm>
            <a:off x="3863571" y="518495"/>
            <a:ext cx="459433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400" dirty="0">
                <a:solidFill>
                  <a:srgbClr val="000000"/>
                </a:solidFill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请输入标题文字</a:t>
            </a:r>
            <a:endParaRPr kumimoji="0" lang="zh-CN" altLang="en-US" sz="4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胡晓波男神体" panose="02010600030101010101" pitchFamily="2" charset="-122"/>
              <a:ea typeface="胡晓波男神体" panose="02010600030101010101" pitchFamily="2" charset="-122"/>
              <a:cs typeface="胡晓波男神体" panose="02010600030101010101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01322415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>
            <a:extLst>
              <a:ext uri="{FF2B5EF4-FFF2-40B4-BE49-F238E27FC236}">
                <a16:creationId xmlns:a16="http://schemas.microsoft.com/office/drawing/2014/main" id="{989EA7A8-B623-4059-A8A7-F159B4D56577}"/>
              </a:ext>
            </a:extLst>
          </p:cNvPr>
          <p:cNvGrpSpPr/>
          <p:nvPr/>
        </p:nvGrpSpPr>
        <p:grpSpPr>
          <a:xfrm>
            <a:off x="1806942" y="2760675"/>
            <a:ext cx="3516996" cy="2684450"/>
            <a:chOff x="1806940" y="2760675"/>
            <a:chExt cx="3516996" cy="2684450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D9CCDB52-3FD5-4D02-96A9-7779B7C9CD62}"/>
                </a:ext>
              </a:extLst>
            </p:cNvPr>
            <p:cNvGrpSpPr/>
            <p:nvPr/>
          </p:nvGrpSpPr>
          <p:grpSpPr>
            <a:xfrm>
              <a:off x="1831522" y="2760675"/>
              <a:ext cx="3492414" cy="2684450"/>
              <a:chOff x="1831522" y="2760675"/>
              <a:chExt cx="3492414" cy="2622214"/>
            </a:xfrm>
            <a:solidFill>
              <a:srgbClr val="F8F6F9"/>
            </a:solidFill>
          </p:grpSpPr>
          <p:sp>
            <p:nvSpPr>
              <p:cNvPr id="4" name="矩形 3">
                <a:extLst>
                  <a:ext uri="{FF2B5EF4-FFF2-40B4-BE49-F238E27FC236}">
                    <a16:creationId xmlns:a16="http://schemas.microsoft.com/office/drawing/2014/main" id="{349A15E3-AE1B-4B86-B1EA-8BD4ADA3456A}"/>
                  </a:ext>
                </a:extLst>
              </p:cNvPr>
              <p:cNvSpPr/>
              <p:nvPr/>
            </p:nvSpPr>
            <p:spPr>
              <a:xfrm>
                <a:off x="1831522" y="2760675"/>
                <a:ext cx="3492414" cy="36933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id="{BEA5B0C2-59C7-4AAB-84B7-530E45F5867A}"/>
                  </a:ext>
                </a:extLst>
              </p:cNvPr>
              <p:cNvSpPr/>
              <p:nvPr/>
            </p:nvSpPr>
            <p:spPr>
              <a:xfrm>
                <a:off x="1831522" y="3511635"/>
                <a:ext cx="3492414" cy="36933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4" name="矩形 23">
                <a:extLst>
                  <a:ext uri="{FF2B5EF4-FFF2-40B4-BE49-F238E27FC236}">
                    <a16:creationId xmlns:a16="http://schemas.microsoft.com/office/drawing/2014/main" id="{0EA2F6D8-A299-47B9-B952-DA86D7B6FC48}"/>
                  </a:ext>
                </a:extLst>
              </p:cNvPr>
              <p:cNvSpPr/>
              <p:nvPr/>
            </p:nvSpPr>
            <p:spPr>
              <a:xfrm>
                <a:off x="1831522" y="4262595"/>
                <a:ext cx="3492414" cy="36933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id="{CE987070-06F6-4E26-8FB5-4595F7EC5785}"/>
                  </a:ext>
                </a:extLst>
              </p:cNvPr>
              <p:cNvSpPr/>
              <p:nvPr/>
            </p:nvSpPr>
            <p:spPr>
              <a:xfrm>
                <a:off x="1831522" y="5013557"/>
                <a:ext cx="3492414" cy="369332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127E2019-420C-49E0-B24B-16FDABBEA8BA}"/>
                </a:ext>
              </a:extLst>
            </p:cNvPr>
            <p:cNvGrpSpPr/>
            <p:nvPr/>
          </p:nvGrpSpPr>
          <p:grpSpPr>
            <a:xfrm>
              <a:off x="1831522" y="2760675"/>
              <a:ext cx="3219449" cy="2684450"/>
              <a:chOff x="1831522" y="2760675"/>
              <a:chExt cx="3631584" cy="2622214"/>
            </a:xfrm>
            <a:solidFill>
              <a:srgbClr val="4CDCF4"/>
            </a:solidFill>
          </p:grpSpPr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id="{FA544774-F6FD-48D9-913F-53CE60751505}"/>
                  </a:ext>
                </a:extLst>
              </p:cNvPr>
              <p:cNvSpPr/>
              <p:nvPr/>
            </p:nvSpPr>
            <p:spPr>
              <a:xfrm>
                <a:off x="1831523" y="2760675"/>
                <a:ext cx="3045252" cy="369332"/>
              </a:xfrm>
              <a:prstGeom prst="rect">
                <a:avLst/>
              </a:pr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id="{9963579C-1E78-4621-BB76-6F0EA3FC1C70}"/>
                  </a:ext>
                </a:extLst>
              </p:cNvPr>
              <p:cNvSpPr/>
              <p:nvPr/>
            </p:nvSpPr>
            <p:spPr>
              <a:xfrm>
                <a:off x="1831522" y="3511635"/>
                <a:ext cx="2600128" cy="369332"/>
              </a:xfrm>
              <a:prstGeom prst="rect">
                <a:avLst/>
              </a:pr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id="{65AEF829-10DA-475A-A647-4E43C10633F9}"/>
                  </a:ext>
                </a:extLst>
              </p:cNvPr>
              <p:cNvSpPr/>
              <p:nvPr/>
            </p:nvSpPr>
            <p:spPr>
              <a:xfrm>
                <a:off x="1831522" y="4262595"/>
                <a:ext cx="1797884" cy="369332"/>
              </a:xfrm>
              <a:prstGeom prst="rect">
                <a:avLst/>
              </a:pr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id="{E5803F59-6EEE-47B0-A6FE-2140FF798CBF}"/>
                  </a:ext>
                </a:extLst>
              </p:cNvPr>
              <p:cNvSpPr/>
              <p:nvPr/>
            </p:nvSpPr>
            <p:spPr>
              <a:xfrm>
                <a:off x="1831522" y="5013557"/>
                <a:ext cx="3631584" cy="369332"/>
              </a:xfrm>
              <a:prstGeom prst="rect">
                <a:avLst/>
              </a:pr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B4E51D2D-FADF-4C0F-83E1-731AB1771A35}"/>
                </a:ext>
              </a:extLst>
            </p:cNvPr>
            <p:cNvSpPr txBox="1"/>
            <p:nvPr/>
          </p:nvSpPr>
          <p:spPr>
            <a:xfrm>
              <a:off x="1806940" y="2782066"/>
              <a:ext cx="159384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输入文字</a:t>
              </a:r>
            </a:p>
          </p:txBody>
        </p: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id="{DAAB6D9A-EC29-4A7A-924B-2D7E66935DCB}"/>
                </a:ext>
              </a:extLst>
            </p:cNvPr>
            <p:cNvSpPr txBox="1"/>
            <p:nvPr/>
          </p:nvSpPr>
          <p:spPr>
            <a:xfrm>
              <a:off x="1806940" y="3564618"/>
              <a:ext cx="159384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457200">
                <a:defRPr/>
              </a:pPr>
              <a:r>
                <a:rPr lang="zh-CN" altLang="en-US" sz="1400" dirty="0">
                  <a:solidFill>
                    <a:srgbClr val="FFFFFF"/>
                  </a:solidFill>
                  <a:cs typeface="+mn-ea"/>
                  <a:sym typeface="+mn-lt"/>
                </a:rPr>
                <a:t>输入文字</a:t>
              </a: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21AC471A-8285-436C-8C68-549ECB57F426}"/>
                </a:ext>
              </a:extLst>
            </p:cNvPr>
            <p:cNvSpPr txBox="1"/>
            <p:nvPr/>
          </p:nvSpPr>
          <p:spPr>
            <a:xfrm>
              <a:off x="1806940" y="4316503"/>
              <a:ext cx="159384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457200">
                <a:defRPr/>
              </a:pPr>
              <a:r>
                <a:rPr lang="zh-CN" altLang="en-US" sz="1400" dirty="0">
                  <a:solidFill>
                    <a:srgbClr val="FFFFFF"/>
                  </a:solidFill>
                  <a:cs typeface="+mn-ea"/>
                  <a:sym typeface="+mn-lt"/>
                </a:rPr>
                <a:t>输入文字</a:t>
              </a:r>
            </a:p>
          </p:txBody>
        </p:sp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id="{5AB57602-BB1C-426B-9AC3-376CDE2812A6}"/>
                </a:ext>
              </a:extLst>
            </p:cNvPr>
            <p:cNvSpPr txBox="1"/>
            <p:nvPr/>
          </p:nvSpPr>
          <p:spPr>
            <a:xfrm>
              <a:off x="1806940" y="5102187"/>
              <a:ext cx="159384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 defTabSz="457200">
                <a:defRPr/>
              </a:pPr>
              <a:r>
                <a:rPr lang="zh-CN" altLang="en-US" sz="1400" dirty="0">
                  <a:solidFill>
                    <a:srgbClr val="FFFFFF"/>
                  </a:solidFill>
                  <a:cs typeface="+mn-ea"/>
                  <a:sym typeface="+mn-lt"/>
                </a:rPr>
                <a:t>输入文字</a:t>
              </a:r>
            </a:p>
          </p:txBody>
        </p:sp>
      </p:grp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3C9E9CD1-A25A-4373-B223-54EA8439CBF3}"/>
              </a:ext>
            </a:extLst>
          </p:cNvPr>
          <p:cNvCxnSpPr/>
          <p:nvPr/>
        </p:nvCxnSpPr>
        <p:spPr>
          <a:xfrm>
            <a:off x="5805715" y="1989138"/>
            <a:ext cx="0" cy="3489692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椭圆 4">
            <a:extLst>
              <a:ext uri="{FF2B5EF4-FFF2-40B4-BE49-F238E27FC236}">
                <a16:creationId xmlns:a16="http://schemas.microsoft.com/office/drawing/2014/main" id="{855F0D3B-2A37-43DB-B47F-ED67E246793E}"/>
              </a:ext>
            </a:extLst>
          </p:cNvPr>
          <p:cNvSpPr/>
          <p:nvPr/>
        </p:nvSpPr>
        <p:spPr>
          <a:xfrm>
            <a:off x="6441703" y="2985617"/>
            <a:ext cx="628040" cy="649056"/>
          </a:xfrm>
          <a:custGeom>
            <a:avLst/>
            <a:gdLst>
              <a:gd name="T0" fmla="*/ 743 w 743"/>
              <a:gd name="T1" fmla="*/ 27 h 769"/>
              <a:gd name="T2" fmla="*/ 736 w 743"/>
              <a:gd name="T3" fmla="*/ 8 h 769"/>
              <a:gd name="T4" fmla="*/ 717 w 743"/>
              <a:gd name="T5" fmla="*/ 0 h 769"/>
              <a:gd name="T6" fmla="*/ 599 w 743"/>
              <a:gd name="T7" fmla="*/ 0 h 769"/>
              <a:gd name="T8" fmla="*/ 591 w 743"/>
              <a:gd name="T9" fmla="*/ 1 h 769"/>
              <a:gd name="T10" fmla="*/ 569 w 743"/>
              <a:gd name="T11" fmla="*/ 1 h 769"/>
              <a:gd name="T12" fmla="*/ 555 w 743"/>
              <a:gd name="T13" fmla="*/ 2 h 769"/>
              <a:gd name="T14" fmla="*/ 184 w 743"/>
              <a:gd name="T15" fmla="*/ 2 h 769"/>
              <a:gd name="T16" fmla="*/ 171 w 743"/>
              <a:gd name="T17" fmla="*/ 1 h 769"/>
              <a:gd name="T18" fmla="*/ 152 w 743"/>
              <a:gd name="T19" fmla="*/ 1 h 769"/>
              <a:gd name="T20" fmla="*/ 144 w 743"/>
              <a:gd name="T21" fmla="*/ 0 h 769"/>
              <a:gd name="T22" fmla="*/ 26 w 743"/>
              <a:gd name="T23" fmla="*/ 0 h 769"/>
              <a:gd name="T24" fmla="*/ 8 w 743"/>
              <a:gd name="T25" fmla="*/ 8 h 769"/>
              <a:gd name="T26" fmla="*/ 0 w 743"/>
              <a:gd name="T27" fmla="*/ 27 h 769"/>
              <a:gd name="T28" fmla="*/ 118 w 743"/>
              <a:gd name="T29" fmla="*/ 266 h 769"/>
              <a:gd name="T30" fmla="*/ 118 w 743"/>
              <a:gd name="T31" fmla="*/ 267 h 769"/>
              <a:gd name="T32" fmla="*/ 118 w 743"/>
              <a:gd name="T33" fmla="*/ 270 h 769"/>
              <a:gd name="T34" fmla="*/ 342 w 743"/>
              <a:gd name="T35" fmla="*/ 511 h 769"/>
              <a:gd name="T36" fmla="*/ 342 w 743"/>
              <a:gd name="T37" fmla="*/ 713 h 769"/>
              <a:gd name="T38" fmla="*/ 242 w 743"/>
              <a:gd name="T39" fmla="*/ 713 h 769"/>
              <a:gd name="T40" fmla="*/ 228 w 743"/>
              <a:gd name="T41" fmla="*/ 727 h 769"/>
              <a:gd name="T42" fmla="*/ 228 w 743"/>
              <a:gd name="T43" fmla="*/ 756 h 769"/>
              <a:gd name="T44" fmla="*/ 242 w 743"/>
              <a:gd name="T45" fmla="*/ 769 h 769"/>
              <a:gd name="T46" fmla="*/ 498 w 743"/>
              <a:gd name="T47" fmla="*/ 769 h 769"/>
              <a:gd name="T48" fmla="*/ 511 w 743"/>
              <a:gd name="T49" fmla="*/ 756 h 769"/>
              <a:gd name="T50" fmla="*/ 511 w 743"/>
              <a:gd name="T51" fmla="*/ 727 h 769"/>
              <a:gd name="T52" fmla="*/ 498 w 743"/>
              <a:gd name="T53" fmla="*/ 713 h 769"/>
              <a:gd name="T54" fmla="*/ 398 w 743"/>
              <a:gd name="T55" fmla="*/ 713 h 769"/>
              <a:gd name="T56" fmla="*/ 398 w 743"/>
              <a:gd name="T57" fmla="*/ 511 h 769"/>
              <a:gd name="T58" fmla="*/ 621 w 743"/>
              <a:gd name="T59" fmla="*/ 279 h 769"/>
              <a:gd name="T60" fmla="*/ 623 w 743"/>
              <a:gd name="T61" fmla="*/ 271 h 769"/>
              <a:gd name="T62" fmla="*/ 623 w 743"/>
              <a:gd name="T63" fmla="*/ 266 h 769"/>
              <a:gd name="T64" fmla="*/ 743 w 743"/>
              <a:gd name="T65" fmla="*/ 27 h 769"/>
              <a:gd name="T66" fmla="*/ 370 w 743"/>
              <a:gd name="T67" fmla="*/ 457 h 769"/>
              <a:gd name="T68" fmla="*/ 174 w 743"/>
              <a:gd name="T69" fmla="*/ 261 h 769"/>
              <a:gd name="T70" fmla="*/ 174 w 743"/>
              <a:gd name="T71" fmla="*/ 58 h 769"/>
              <a:gd name="T72" fmla="*/ 566 w 743"/>
              <a:gd name="T73" fmla="*/ 58 h 769"/>
              <a:gd name="T74" fmla="*/ 566 w 743"/>
              <a:gd name="T75" fmla="*/ 261 h 769"/>
              <a:gd name="T76" fmla="*/ 370 w 743"/>
              <a:gd name="T77" fmla="*/ 457 h 769"/>
              <a:gd name="T78" fmla="*/ 118 w 743"/>
              <a:gd name="T79" fmla="*/ 209 h 769"/>
              <a:gd name="T80" fmla="*/ 55 w 743"/>
              <a:gd name="T81" fmla="*/ 53 h 769"/>
              <a:gd name="T82" fmla="*/ 118 w 743"/>
              <a:gd name="T83" fmla="*/ 53 h 769"/>
              <a:gd name="T84" fmla="*/ 118 w 743"/>
              <a:gd name="T85" fmla="*/ 209 h 769"/>
              <a:gd name="T86" fmla="*/ 626 w 743"/>
              <a:gd name="T87" fmla="*/ 209 h 769"/>
              <a:gd name="T88" fmla="*/ 626 w 743"/>
              <a:gd name="T89" fmla="*/ 53 h 769"/>
              <a:gd name="T90" fmla="*/ 688 w 743"/>
              <a:gd name="T91" fmla="*/ 53 h 769"/>
              <a:gd name="T92" fmla="*/ 626 w 743"/>
              <a:gd name="T93" fmla="*/ 209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43" h="769">
                <a:moveTo>
                  <a:pt x="743" y="27"/>
                </a:moveTo>
                <a:cubicBezTo>
                  <a:pt x="743" y="20"/>
                  <a:pt x="741" y="13"/>
                  <a:pt x="736" y="8"/>
                </a:cubicBezTo>
                <a:cubicBezTo>
                  <a:pt x="731" y="3"/>
                  <a:pt x="724" y="0"/>
                  <a:pt x="717" y="0"/>
                </a:cubicBezTo>
                <a:lnTo>
                  <a:pt x="599" y="0"/>
                </a:lnTo>
                <a:cubicBezTo>
                  <a:pt x="596" y="0"/>
                  <a:pt x="594" y="0"/>
                  <a:pt x="591" y="1"/>
                </a:cubicBezTo>
                <a:lnTo>
                  <a:pt x="569" y="1"/>
                </a:lnTo>
                <a:cubicBezTo>
                  <a:pt x="565" y="1"/>
                  <a:pt x="560" y="1"/>
                  <a:pt x="555" y="2"/>
                </a:cubicBezTo>
                <a:lnTo>
                  <a:pt x="184" y="2"/>
                </a:lnTo>
                <a:cubicBezTo>
                  <a:pt x="179" y="1"/>
                  <a:pt x="175" y="1"/>
                  <a:pt x="171" y="1"/>
                </a:cubicBezTo>
                <a:lnTo>
                  <a:pt x="152" y="1"/>
                </a:lnTo>
                <a:cubicBezTo>
                  <a:pt x="149" y="0"/>
                  <a:pt x="147" y="0"/>
                  <a:pt x="144" y="0"/>
                </a:cubicBezTo>
                <a:lnTo>
                  <a:pt x="26" y="0"/>
                </a:lnTo>
                <a:cubicBezTo>
                  <a:pt x="19" y="0"/>
                  <a:pt x="13" y="3"/>
                  <a:pt x="8" y="8"/>
                </a:cubicBezTo>
                <a:cubicBezTo>
                  <a:pt x="2" y="13"/>
                  <a:pt x="0" y="20"/>
                  <a:pt x="0" y="27"/>
                </a:cubicBezTo>
                <a:cubicBezTo>
                  <a:pt x="0" y="36"/>
                  <a:pt x="3" y="239"/>
                  <a:pt x="118" y="266"/>
                </a:cubicBezTo>
                <a:lnTo>
                  <a:pt x="118" y="267"/>
                </a:lnTo>
                <a:cubicBezTo>
                  <a:pt x="118" y="268"/>
                  <a:pt x="118" y="269"/>
                  <a:pt x="118" y="270"/>
                </a:cubicBezTo>
                <a:cubicBezTo>
                  <a:pt x="123" y="394"/>
                  <a:pt x="220" y="497"/>
                  <a:pt x="342" y="511"/>
                </a:cubicBezTo>
                <a:lnTo>
                  <a:pt x="342" y="713"/>
                </a:lnTo>
                <a:lnTo>
                  <a:pt x="242" y="713"/>
                </a:lnTo>
                <a:cubicBezTo>
                  <a:pt x="234" y="713"/>
                  <a:pt x="228" y="719"/>
                  <a:pt x="228" y="727"/>
                </a:cubicBezTo>
                <a:lnTo>
                  <a:pt x="228" y="756"/>
                </a:lnTo>
                <a:cubicBezTo>
                  <a:pt x="228" y="763"/>
                  <a:pt x="234" y="769"/>
                  <a:pt x="242" y="769"/>
                </a:cubicBezTo>
                <a:lnTo>
                  <a:pt x="498" y="769"/>
                </a:lnTo>
                <a:cubicBezTo>
                  <a:pt x="505" y="769"/>
                  <a:pt x="511" y="763"/>
                  <a:pt x="511" y="756"/>
                </a:cubicBezTo>
                <a:lnTo>
                  <a:pt x="511" y="727"/>
                </a:lnTo>
                <a:cubicBezTo>
                  <a:pt x="511" y="719"/>
                  <a:pt x="505" y="713"/>
                  <a:pt x="498" y="713"/>
                </a:cubicBezTo>
                <a:lnTo>
                  <a:pt x="398" y="713"/>
                </a:lnTo>
                <a:lnTo>
                  <a:pt x="398" y="511"/>
                </a:lnTo>
                <a:cubicBezTo>
                  <a:pt x="519" y="498"/>
                  <a:pt x="612" y="401"/>
                  <a:pt x="621" y="279"/>
                </a:cubicBezTo>
                <a:cubicBezTo>
                  <a:pt x="622" y="277"/>
                  <a:pt x="623" y="274"/>
                  <a:pt x="623" y="271"/>
                </a:cubicBezTo>
                <a:lnTo>
                  <a:pt x="623" y="266"/>
                </a:lnTo>
                <a:cubicBezTo>
                  <a:pt x="740" y="242"/>
                  <a:pt x="743" y="36"/>
                  <a:pt x="743" y="27"/>
                </a:cubicBezTo>
                <a:close/>
                <a:moveTo>
                  <a:pt x="370" y="457"/>
                </a:moveTo>
                <a:cubicBezTo>
                  <a:pt x="262" y="457"/>
                  <a:pt x="174" y="369"/>
                  <a:pt x="174" y="261"/>
                </a:cubicBezTo>
                <a:lnTo>
                  <a:pt x="174" y="58"/>
                </a:lnTo>
                <a:lnTo>
                  <a:pt x="566" y="58"/>
                </a:lnTo>
                <a:lnTo>
                  <a:pt x="566" y="261"/>
                </a:lnTo>
                <a:cubicBezTo>
                  <a:pt x="566" y="369"/>
                  <a:pt x="478" y="457"/>
                  <a:pt x="370" y="457"/>
                </a:cubicBezTo>
                <a:close/>
                <a:moveTo>
                  <a:pt x="118" y="209"/>
                </a:moveTo>
                <a:cubicBezTo>
                  <a:pt x="73" y="184"/>
                  <a:pt x="59" y="98"/>
                  <a:pt x="55" y="53"/>
                </a:cubicBezTo>
                <a:lnTo>
                  <a:pt x="118" y="53"/>
                </a:lnTo>
                <a:lnTo>
                  <a:pt x="118" y="209"/>
                </a:lnTo>
                <a:close/>
                <a:moveTo>
                  <a:pt x="626" y="209"/>
                </a:moveTo>
                <a:lnTo>
                  <a:pt x="626" y="53"/>
                </a:lnTo>
                <a:lnTo>
                  <a:pt x="688" y="53"/>
                </a:lnTo>
                <a:cubicBezTo>
                  <a:pt x="684" y="98"/>
                  <a:pt x="670" y="184"/>
                  <a:pt x="626" y="209"/>
                </a:cubicBezTo>
                <a:close/>
              </a:path>
            </a:pathLst>
          </a:cu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椭圆 14">
            <a:extLst>
              <a:ext uri="{FF2B5EF4-FFF2-40B4-BE49-F238E27FC236}">
                <a16:creationId xmlns:a16="http://schemas.microsoft.com/office/drawing/2014/main" id="{338A7070-AF72-4016-B17E-DDEF99FC85A5}"/>
              </a:ext>
            </a:extLst>
          </p:cNvPr>
          <p:cNvSpPr/>
          <p:nvPr/>
        </p:nvSpPr>
        <p:spPr>
          <a:xfrm>
            <a:off x="6459755" y="4543923"/>
            <a:ext cx="591936" cy="649056"/>
          </a:xfrm>
          <a:custGeom>
            <a:avLst/>
            <a:gdLst>
              <a:gd name="connsiteX0" fmla="*/ 130776 w 510187"/>
              <a:gd name="connsiteY0" fmla="*/ 398252 h 559418"/>
              <a:gd name="connsiteX1" fmla="*/ 180826 w 510187"/>
              <a:gd name="connsiteY1" fmla="*/ 398252 h 559418"/>
              <a:gd name="connsiteX2" fmla="*/ 195356 w 510187"/>
              <a:gd name="connsiteY2" fmla="*/ 420815 h 559418"/>
              <a:gd name="connsiteX3" fmla="*/ 140463 w 510187"/>
              <a:gd name="connsiteY3" fmla="*/ 420815 h 559418"/>
              <a:gd name="connsiteX4" fmla="*/ 48435 w 510187"/>
              <a:gd name="connsiteY4" fmla="*/ 535243 h 559418"/>
              <a:gd name="connsiteX5" fmla="*/ 461752 w 510187"/>
              <a:gd name="connsiteY5" fmla="*/ 535243 h 559418"/>
              <a:gd name="connsiteX6" fmla="*/ 369724 w 510187"/>
              <a:gd name="connsiteY6" fmla="*/ 420815 h 559418"/>
              <a:gd name="connsiteX7" fmla="*/ 316445 w 510187"/>
              <a:gd name="connsiteY7" fmla="*/ 420815 h 559418"/>
              <a:gd name="connsiteX8" fmla="*/ 329361 w 510187"/>
              <a:gd name="connsiteY8" fmla="*/ 398252 h 559418"/>
              <a:gd name="connsiteX9" fmla="*/ 381026 w 510187"/>
              <a:gd name="connsiteY9" fmla="*/ 398252 h 559418"/>
              <a:gd name="connsiteX10" fmla="*/ 510187 w 510187"/>
              <a:gd name="connsiteY10" fmla="*/ 559418 h 559418"/>
              <a:gd name="connsiteX11" fmla="*/ 0 w 510187"/>
              <a:gd name="connsiteY11" fmla="*/ 559418 h 559418"/>
              <a:gd name="connsiteX12" fmla="*/ 254964 w 510187"/>
              <a:gd name="connsiteY12" fmla="*/ 79000 h 559418"/>
              <a:gd name="connsiteX13" fmla="*/ 175836 w 510187"/>
              <a:gd name="connsiteY13" fmla="*/ 159612 h 559418"/>
              <a:gd name="connsiteX14" fmla="*/ 254964 w 510187"/>
              <a:gd name="connsiteY14" fmla="*/ 238611 h 559418"/>
              <a:gd name="connsiteX15" fmla="*/ 335706 w 510187"/>
              <a:gd name="connsiteY15" fmla="*/ 159612 h 559418"/>
              <a:gd name="connsiteX16" fmla="*/ 254964 w 510187"/>
              <a:gd name="connsiteY16" fmla="*/ 79000 h 559418"/>
              <a:gd name="connsiteX17" fmla="*/ 254964 w 510187"/>
              <a:gd name="connsiteY17" fmla="*/ 0 h 559418"/>
              <a:gd name="connsiteX18" fmla="*/ 414834 w 510187"/>
              <a:gd name="connsiteY18" fmla="*/ 159612 h 559418"/>
              <a:gd name="connsiteX19" fmla="*/ 254964 w 510187"/>
              <a:gd name="connsiteY19" fmla="*/ 478835 h 559418"/>
              <a:gd name="connsiteX20" fmla="*/ 95093 w 510187"/>
              <a:gd name="connsiteY20" fmla="*/ 159612 h 559418"/>
              <a:gd name="connsiteX21" fmla="*/ 254964 w 510187"/>
              <a:gd name="connsiteY21" fmla="*/ 0 h 559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10187" h="559418">
                <a:moveTo>
                  <a:pt x="130776" y="398252"/>
                </a:moveTo>
                <a:lnTo>
                  <a:pt x="180826" y="398252"/>
                </a:lnTo>
                <a:cubicBezTo>
                  <a:pt x="185669" y="404699"/>
                  <a:pt x="190513" y="412757"/>
                  <a:pt x="195356" y="420815"/>
                </a:cubicBezTo>
                <a:lnTo>
                  <a:pt x="140463" y="420815"/>
                </a:lnTo>
                <a:lnTo>
                  <a:pt x="48435" y="535243"/>
                </a:lnTo>
                <a:lnTo>
                  <a:pt x="461752" y="535243"/>
                </a:lnTo>
                <a:lnTo>
                  <a:pt x="369724" y="420815"/>
                </a:lnTo>
                <a:lnTo>
                  <a:pt x="316445" y="420815"/>
                </a:lnTo>
                <a:cubicBezTo>
                  <a:pt x="319674" y="412757"/>
                  <a:pt x="324518" y="404699"/>
                  <a:pt x="329361" y="398252"/>
                </a:cubicBezTo>
                <a:lnTo>
                  <a:pt x="381026" y="398252"/>
                </a:lnTo>
                <a:lnTo>
                  <a:pt x="510187" y="559418"/>
                </a:lnTo>
                <a:lnTo>
                  <a:pt x="0" y="559418"/>
                </a:lnTo>
                <a:close/>
                <a:moveTo>
                  <a:pt x="254964" y="79000"/>
                </a:moveTo>
                <a:cubicBezTo>
                  <a:pt x="211363" y="79000"/>
                  <a:pt x="175836" y="116081"/>
                  <a:pt x="175836" y="159612"/>
                </a:cubicBezTo>
                <a:cubicBezTo>
                  <a:pt x="175836" y="203142"/>
                  <a:pt x="211363" y="238611"/>
                  <a:pt x="254964" y="238611"/>
                </a:cubicBezTo>
                <a:cubicBezTo>
                  <a:pt x="300179" y="238611"/>
                  <a:pt x="335706" y="203142"/>
                  <a:pt x="335706" y="159612"/>
                </a:cubicBezTo>
                <a:cubicBezTo>
                  <a:pt x="335706" y="116081"/>
                  <a:pt x="300179" y="79000"/>
                  <a:pt x="254964" y="79000"/>
                </a:cubicBezTo>
                <a:close/>
                <a:moveTo>
                  <a:pt x="254964" y="0"/>
                </a:moveTo>
                <a:cubicBezTo>
                  <a:pt x="343781" y="0"/>
                  <a:pt x="414834" y="70939"/>
                  <a:pt x="414834" y="159612"/>
                </a:cubicBezTo>
                <a:cubicBezTo>
                  <a:pt x="414834" y="246673"/>
                  <a:pt x="254964" y="478835"/>
                  <a:pt x="254964" y="478835"/>
                </a:cubicBezTo>
                <a:cubicBezTo>
                  <a:pt x="254964" y="478835"/>
                  <a:pt x="95093" y="246673"/>
                  <a:pt x="95093" y="159612"/>
                </a:cubicBezTo>
                <a:cubicBezTo>
                  <a:pt x="95093" y="70939"/>
                  <a:pt x="167761" y="0"/>
                  <a:pt x="254964" y="0"/>
                </a:cubicBezTo>
                <a:close/>
              </a:path>
            </a:pathLst>
          </a:cu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CEC9042A-C6E4-41D6-AFE9-886295A9FFF8}"/>
              </a:ext>
            </a:extLst>
          </p:cNvPr>
          <p:cNvSpPr txBox="1"/>
          <p:nvPr/>
        </p:nvSpPr>
        <p:spPr>
          <a:xfrm>
            <a:off x="3863571" y="518495"/>
            <a:ext cx="459433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400" dirty="0">
                <a:solidFill>
                  <a:srgbClr val="000000"/>
                </a:solidFill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请输入标题文字</a:t>
            </a:r>
            <a:endParaRPr kumimoji="0" lang="zh-CN" altLang="en-US" sz="4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胡晓波男神体" panose="02010600030101010101" pitchFamily="2" charset="-122"/>
              <a:ea typeface="胡晓波男神体" panose="02010600030101010101" pitchFamily="2" charset="-122"/>
              <a:cs typeface="胡晓波男神体" panose="02010600030101010101" pitchFamily="2" charset="-122"/>
              <a:sym typeface="+mn-lt"/>
            </a:endParaRPr>
          </a:p>
        </p:txBody>
      </p:sp>
      <p:sp>
        <p:nvSpPr>
          <p:cNvPr id="41" name="TextBox 25">
            <a:extLst>
              <a:ext uri="{FF2B5EF4-FFF2-40B4-BE49-F238E27FC236}">
                <a16:creationId xmlns:a16="http://schemas.microsoft.com/office/drawing/2014/main" id="{C851A135-BD92-48AA-8A38-3AD79488C8EA}"/>
              </a:ext>
            </a:extLst>
          </p:cNvPr>
          <p:cNvSpPr txBox="1"/>
          <p:nvPr/>
        </p:nvSpPr>
        <p:spPr>
          <a:xfrm>
            <a:off x="7474859" y="3595396"/>
            <a:ext cx="36212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0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输入文字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单击此处添加合适的文字加以说明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2" name="직사각형 26">
            <a:extLst>
              <a:ext uri="{FF2B5EF4-FFF2-40B4-BE49-F238E27FC236}">
                <a16:creationId xmlns:a16="http://schemas.microsoft.com/office/drawing/2014/main" id="{9CB9D790-5D3B-4244-9B02-8C0517388871}"/>
              </a:ext>
            </a:extLst>
          </p:cNvPr>
          <p:cNvSpPr/>
          <p:nvPr/>
        </p:nvSpPr>
        <p:spPr>
          <a:xfrm>
            <a:off x="7474858" y="2826890"/>
            <a:ext cx="3621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  <a:endParaRPr kumimoji="0" lang="en-US" altLang="ko-KR" sz="3600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latin typeface="阿里巴巴普惠体 B" panose="00020600040101010101" pitchFamily="18" charset="-122"/>
              <a:ea typeface="阿里巴巴普惠体 B" panose="00020600040101010101" pitchFamily="18" charset="-122"/>
              <a:cs typeface="阿里巴巴普惠体 B" panose="00020600040101010101" pitchFamily="18" charset="-122"/>
              <a:sym typeface="+mn-lt"/>
            </a:endParaRPr>
          </a:p>
        </p:txBody>
      </p:sp>
      <p:sp>
        <p:nvSpPr>
          <p:cNvPr id="43" name="TextBox 25">
            <a:extLst>
              <a:ext uri="{FF2B5EF4-FFF2-40B4-BE49-F238E27FC236}">
                <a16:creationId xmlns:a16="http://schemas.microsoft.com/office/drawing/2014/main" id="{C851A135-BD92-48AA-8A38-3AD79488C8EA}"/>
              </a:ext>
            </a:extLst>
          </p:cNvPr>
          <p:cNvSpPr txBox="1"/>
          <p:nvPr/>
        </p:nvSpPr>
        <p:spPr>
          <a:xfrm>
            <a:off x="7474859" y="5085009"/>
            <a:ext cx="36212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0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输入文字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单击此处添加合适的文字加以说明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4" name="직사각형 26">
            <a:extLst>
              <a:ext uri="{FF2B5EF4-FFF2-40B4-BE49-F238E27FC236}">
                <a16:creationId xmlns:a16="http://schemas.microsoft.com/office/drawing/2014/main" id="{9CB9D790-5D3B-4244-9B02-8C0517388871}"/>
              </a:ext>
            </a:extLst>
          </p:cNvPr>
          <p:cNvSpPr/>
          <p:nvPr/>
        </p:nvSpPr>
        <p:spPr>
          <a:xfrm>
            <a:off x="7474858" y="4316503"/>
            <a:ext cx="3621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  <a:endParaRPr kumimoji="0" lang="en-US" altLang="ko-KR" sz="3600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latin typeface="阿里巴巴普惠体 B" panose="00020600040101010101" pitchFamily="18" charset="-122"/>
              <a:ea typeface="阿里巴巴普惠体 B" panose="00020600040101010101" pitchFamily="18" charset="-122"/>
              <a:cs typeface="阿里巴巴普惠体 B" panose="00020600040101010101" pitchFamily="18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8851586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椭圆 3">
            <a:extLst>
              <a:ext uri="{FF2B5EF4-FFF2-40B4-BE49-F238E27FC236}">
                <a16:creationId xmlns:a16="http://schemas.microsoft.com/office/drawing/2014/main" id="{4B1EB18E-CCAA-4DC0-A8A6-20E0BB3ED7BA}"/>
              </a:ext>
            </a:extLst>
          </p:cNvPr>
          <p:cNvSpPr/>
          <p:nvPr/>
        </p:nvSpPr>
        <p:spPr>
          <a:xfrm>
            <a:off x="1635477" y="2745035"/>
            <a:ext cx="906517" cy="936852"/>
          </a:xfrm>
          <a:custGeom>
            <a:avLst/>
            <a:gdLst>
              <a:gd name="T0" fmla="*/ 743 w 743"/>
              <a:gd name="T1" fmla="*/ 27 h 769"/>
              <a:gd name="T2" fmla="*/ 736 w 743"/>
              <a:gd name="T3" fmla="*/ 8 h 769"/>
              <a:gd name="T4" fmla="*/ 717 w 743"/>
              <a:gd name="T5" fmla="*/ 0 h 769"/>
              <a:gd name="T6" fmla="*/ 599 w 743"/>
              <a:gd name="T7" fmla="*/ 0 h 769"/>
              <a:gd name="T8" fmla="*/ 591 w 743"/>
              <a:gd name="T9" fmla="*/ 1 h 769"/>
              <a:gd name="T10" fmla="*/ 569 w 743"/>
              <a:gd name="T11" fmla="*/ 1 h 769"/>
              <a:gd name="T12" fmla="*/ 555 w 743"/>
              <a:gd name="T13" fmla="*/ 2 h 769"/>
              <a:gd name="T14" fmla="*/ 184 w 743"/>
              <a:gd name="T15" fmla="*/ 2 h 769"/>
              <a:gd name="T16" fmla="*/ 171 w 743"/>
              <a:gd name="T17" fmla="*/ 1 h 769"/>
              <a:gd name="T18" fmla="*/ 152 w 743"/>
              <a:gd name="T19" fmla="*/ 1 h 769"/>
              <a:gd name="T20" fmla="*/ 144 w 743"/>
              <a:gd name="T21" fmla="*/ 0 h 769"/>
              <a:gd name="T22" fmla="*/ 26 w 743"/>
              <a:gd name="T23" fmla="*/ 0 h 769"/>
              <a:gd name="T24" fmla="*/ 8 w 743"/>
              <a:gd name="T25" fmla="*/ 8 h 769"/>
              <a:gd name="T26" fmla="*/ 0 w 743"/>
              <a:gd name="T27" fmla="*/ 27 h 769"/>
              <a:gd name="T28" fmla="*/ 118 w 743"/>
              <a:gd name="T29" fmla="*/ 266 h 769"/>
              <a:gd name="T30" fmla="*/ 118 w 743"/>
              <a:gd name="T31" fmla="*/ 267 h 769"/>
              <a:gd name="T32" fmla="*/ 118 w 743"/>
              <a:gd name="T33" fmla="*/ 270 h 769"/>
              <a:gd name="T34" fmla="*/ 342 w 743"/>
              <a:gd name="T35" fmla="*/ 511 h 769"/>
              <a:gd name="T36" fmla="*/ 342 w 743"/>
              <a:gd name="T37" fmla="*/ 713 h 769"/>
              <a:gd name="T38" fmla="*/ 242 w 743"/>
              <a:gd name="T39" fmla="*/ 713 h 769"/>
              <a:gd name="T40" fmla="*/ 228 w 743"/>
              <a:gd name="T41" fmla="*/ 727 h 769"/>
              <a:gd name="T42" fmla="*/ 228 w 743"/>
              <a:gd name="T43" fmla="*/ 756 h 769"/>
              <a:gd name="T44" fmla="*/ 242 w 743"/>
              <a:gd name="T45" fmla="*/ 769 h 769"/>
              <a:gd name="T46" fmla="*/ 498 w 743"/>
              <a:gd name="T47" fmla="*/ 769 h 769"/>
              <a:gd name="T48" fmla="*/ 511 w 743"/>
              <a:gd name="T49" fmla="*/ 756 h 769"/>
              <a:gd name="T50" fmla="*/ 511 w 743"/>
              <a:gd name="T51" fmla="*/ 727 h 769"/>
              <a:gd name="T52" fmla="*/ 498 w 743"/>
              <a:gd name="T53" fmla="*/ 713 h 769"/>
              <a:gd name="T54" fmla="*/ 398 w 743"/>
              <a:gd name="T55" fmla="*/ 713 h 769"/>
              <a:gd name="T56" fmla="*/ 398 w 743"/>
              <a:gd name="T57" fmla="*/ 511 h 769"/>
              <a:gd name="T58" fmla="*/ 621 w 743"/>
              <a:gd name="T59" fmla="*/ 279 h 769"/>
              <a:gd name="T60" fmla="*/ 623 w 743"/>
              <a:gd name="T61" fmla="*/ 271 h 769"/>
              <a:gd name="T62" fmla="*/ 623 w 743"/>
              <a:gd name="T63" fmla="*/ 266 h 769"/>
              <a:gd name="T64" fmla="*/ 743 w 743"/>
              <a:gd name="T65" fmla="*/ 27 h 769"/>
              <a:gd name="T66" fmla="*/ 370 w 743"/>
              <a:gd name="T67" fmla="*/ 457 h 769"/>
              <a:gd name="T68" fmla="*/ 174 w 743"/>
              <a:gd name="T69" fmla="*/ 261 h 769"/>
              <a:gd name="T70" fmla="*/ 174 w 743"/>
              <a:gd name="T71" fmla="*/ 58 h 769"/>
              <a:gd name="T72" fmla="*/ 566 w 743"/>
              <a:gd name="T73" fmla="*/ 58 h 769"/>
              <a:gd name="T74" fmla="*/ 566 w 743"/>
              <a:gd name="T75" fmla="*/ 261 h 769"/>
              <a:gd name="T76" fmla="*/ 370 w 743"/>
              <a:gd name="T77" fmla="*/ 457 h 769"/>
              <a:gd name="T78" fmla="*/ 118 w 743"/>
              <a:gd name="T79" fmla="*/ 209 h 769"/>
              <a:gd name="T80" fmla="*/ 55 w 743"/>
              <a:gd name="T81" fmla="*/ 53 h 769"/>
              <a:gd name="T82" fmla="*/ 118 w 743"/>
              <a:gd name="T83" fmla="*/ 53 h 769"/>
              <a:gd name="T84" fmla="*/ 118 w 743"/>
              <a:gd name="T85" fmla="*/ 209 h 769"/>
              <a:gd name="T86" fmla="*/ 626 w 743"/>
              <a:gd name="T87" fmla="*/ 209 h 769"/>
              <a:gd name="T88" fmla="*/ 626 w 743"/>
              <a:gd name="T89" fmla="*/ 53 h 769"/>
              <a:gd name="T90" fmla="*/ 688 w 743"/>
              <a:gd name="T91" fmla="*/ 53 h 769"/>
              <a:gd name="T92" fmla="*/ 626 w 743"/>
              <a:gd name="T93" fmla="*/ 209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43" h="769">
                <a:moveTo>
                  <a:pt x="743" y="27"/>
                </a:moveTo>
                <a:cubicBezTo>
                  <a:pt x="743" y="20"/>
                  <a:pt x="741" y="13"/>
                  <a:pt x="736" y="8"/>
                </a:cubicBezTo>
                <a:cubicBezTo>
                  <a:pt x="731" y="3"/>
                  <a:pt x="724" y="0"/>
                  <a:pt x="717" y="0"/>
                </a:cubicBezTo>
                <a:lnTo>
                  <a:pt x="599" y="0"/>
                </a:lnTo>
                <a:cubicBezTo>
                  <a:pt x="596" y="0"/>
                  <a:pt x="594" y="0"/>
                  <a:pt x="591" y="1"/>
                </a:cubicBezTo>
                <a:lnTo>
                  <a:pt x="569" y="1"/>
                </a:lnTo>
                <a:cubicBezTo>
                  <a:pt x="565" y="1"/>
                  <a:pt x="560" y="1"/>
                  <a:pt x="555" y="2"/>
                </a:cubicBezTo>
                <a:lnTo>
                  <a:pt x="184" y="2"/>
                </a:lnTo>
                <a:cubicBezTo>
                  <a:pt x="179" y="1"/>
                  <a:pt x="175" y="1"/>
                  <a:pt x="171" y="1"/>
                </a:cubicBezTo>
                <a:lnTo>
                  <a:pt x="152" y="1"/>
                </a:lnTo>
                <a:cubicBezTo>
                  <a:pt x="149" y="0"/>
                  <a:pt x="147" y="0"/>
                  <a:pt x="144" y="0"/>
                </a:cubicBezTo>
                <a:lnTo>
                  <a:pt x="26" y="0"/>
                </a:lnTo>
                <a:cubicBezTo>
                  <a:pt x="19" y="0"/>
                  <a:pt x="13" y="3"/>
                  <a:pt x="8" y="8"/>
                </a:cubicBezTo>
                <a:cubicBezTo>
                  <a:pt x="2" y="13"/>
                  <a:pt x="0" y="20"/>
                  <a:pt x="0" y="27"/>
                </a:cubicBezTo>
                <a:cubicBezTo>
                  <a:pt x="0" y="36"/>
                  <a:pt x="3" y="239"/>
                  <a:pt x="118" y="266"/>
                </a:cubicBezTo>
                <a:lnTo>
                  <a:pt x="118" y="267"/>
                </a:lnTo>
                <a:cubicBezTo>
                  <a:pt x="118" y="268"/>
                  <a:pt x="118" y="269"/>
                  <a:pt x="118" y="270"/>
                </a:cubicBezTo>
                <a:cubicBezTo>
                  <a:pt x="123" y="394"/>
                  <a:pt x="220" y="497"/>
                  <a:pt x="342" y="511"/>
                </a:cubicBezTo>
                <a:lnTo>
                  <a:pt x="342" y="713"/>
                </a:lnTo>
                <a:lnTo>
                  <a:pt x="242" y="713"/>
                </a:lnTo>
                <a:cubicBezTo>
                  <a:pt x="234" y="713"/>
                  <a:pt x="228" y="719"/>
                  <a:pt x="228" y="727"/>
                </a:cubicBezTo>
                <a:lnTo>
                  <a:pt x="228" y="756"/>
                </a:lnTo>
                <a:cubicBezTo>
                  <a:pt x="228" y="763"/>
                  <a:pt x="234" y="769"/>
                  <a:pt x="242" y="769"/>
                </a:cubicBezTo>
                <a:lnTo>
                  <a:pt x="498" y="769"/>
                </a:lnTo>
                <a:cubicBezTo>
                  <a:pt x="505" y="769"/>
                  <a:pt x="511" y="763"/>
                  <a:pt x="511" y="756"/>
                </a:cubicBezTo>
                <a:lnTo>
                  <a:pt x="511" y="727"/>
                </a:lnTo>
                <a:cubicBezTo>
                  <a:pt x="511" y="719"/>
                  <a:pt x="505" y="713"/>
                  <a:pt x="498" y="713"/>
                </a:cubicBezTo>
                <a:lnTo>
                  <a:pt x="398" y="713"/>
                </a:lnTo>
                <a:lnTo>
                  <a:pt x="398" y="511"/>
                </a:lnTo>
                <a:cubicBezTo>
                  <a:pt x="519" y="498"/>
                  <a:pt x="612" y="401"/>
                  <a:pt x="621" y="279"/>
                </a:cubicBezTo>
                <a:cubicBezTo>
                  <a:pt x="622" y="277"/>
                  <a:pt x="623" y="274"/>
                  <a:pt x="623" y="271"/>
                </a:cubicBezTo>
                <a:lnTo>
                  <a:pt x="623" y="266"/>
                </a:lnTo>
                <a:cubicBezTo>
                  <a:pt x="740" y="242"/>
                  <a:pt x="743" y="36"/>
                  <a:pt x="743" y="27"/>
                </a:cubicBezTo>
                <a:close/>
                <a:moveTo>
                  <a:pt x="370" y="457"/>
                </a:moveTo>
                <a:cubicBezTo>
                  <a:pt x="262" y="457"/>
                  <a:pt x="174" y="369"/>
                  <a:pt x="174" y="261"/>
                </a:cubicBezTo>
                <a:lnTo>
                  <a:pt x="174" y="58"/>
                </a:lnTo>
                <a:lnTo>
                  <a:pt x="566" y="58"/>
                </a:lnTo>
                <a:lnTo>
                  <a:pt x="566" y="261"/>
                </a:lnTo>
                <a:cubicBezTo>
                  <a:pt x="566" y="369"/>
                  <a:pt x="478" y="457"/>
                  <a:pt x="370" y="457"/>
                </a:cubicBezTo>
                <a:close/>
                <a:moveTo>
                  <a:pt x="118" y="209"/>
                </a:moveTo>
                <a:cubicBezTo>
                  <a:pt x="73" y="184"/>
                  <a:pt x="59" y="98"/>
                  <a:pt x="55" y="53"/>
                </a:cubicBezTo>
                <a:lnTo>
                  <a:pt x="118" y="53"/>
                </a:lnTo>
                <a:lnTo>
                  <a:pt x="118" y="209"/>
                </a:lnTo>
                <a:close/>
                <a:moveTo>
                  <a:pt x="626" y="209"/>
                </a:moveTo>
                <a:lnTo>
                  <a:pt x="626" y="53"/>
                </a:lnTo>
                <a:lnTo>
                  <a:pt x="688" y="53"/>
                </a:lnTo>
                <a:cubicBezTo>
                  <a:pt x="684" y="98"/>
                  <a:pt x="670" y="184"/>
                  <a:pt x="626" y="209"/>
                </a:cubicBezTo>
                <a:close/>
              </a:path>
            </a:pathLst>
          </a:cu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椭圆 4">
            <a:extLst>
              <a:ext uri="{FF2B5EF4-FFF2-40B4-BE49-F238E27FC236}">
                <a16:creationId xmlns:a16="http://schemas.microsoft.com/office/drawing/2014/main" id="{3E3C5EC9-A12B-41BA-8268-FE46B5B0F441}"/>
              </a:ext>
            </a:extLst>
          </p:cNvPr>
          <p:cNvSpPr/>
          <p:nvPr/>
        </p:nvSpPr>
        <p:spPr>
          <a:xfrm>
            <a:off x="4166963" y="2759142"/>
            <a:ext cx="936852" cy="908647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" name="椭圆 5">
            <a:extLst>
              <a:ext uri="{FF2B5EF4-FFF2-40B4-BE49-F238E27FC236}">
                <a16:creationId xmlns:a16="http://schemas.microsoft.com/office/drawing/2014/main" id="{5678ABBD-4419-477A-9DE5-7ED87BE93013}"/>
              </a:ext>
            </a:extLst>
          </p:cNvPr>
          <p:cNvSpPr/>
          <p:nvPr/>
        </p:nvSpPr>
        <p:spPr>
          <a:xfrm>
            <a:off x="6792159" y="2745035"/>
            <a:ext cx="779767" cy="936852"/>
          </a:xfrm>
          <a:custGeom>
            <a:avLst/>
            <a:gdLst>
              <a:gd name="connsiteX0" fmla="*/ 166861 w 505460"/>
              <a:gd name="connsiteY0" fmla="*/ 355015 h 607286"/>
              <a:gd name="connsiteX1" fmla="*/ 421301 w 505460"/>
              <a:gd name="connsiteY1" fmla="*/ 355015 h 607286"/>
              <a:gd name="connsiteX2" fmla="*/ 438634 w 505460"/>
              <a:gd name="connsiteY2" fmla="*/ 372303 h 607286"/>
              <a:gd name="connsiteX3" fmla="*/ 421301 w 505460"/>
              <a:gd name="connsiteY3" fmla="*/ 389592 h 607286"/>
              <a:gd name="connsiteX4" fmla="*/ 166861 w 505460"/>
              <a:gd name="connsiteY4" fmla="*/ 389592 h 607286"/>
              <a:gd name="connsiteX5" fmla="*/ 149528 w 505460"/>
              <a:gd name="connsiteY5" fmla="*/ 372303 h 607286"/>
              <a:gd name="connsiteX6" fmla="*/ 166861 w 505460"/>
              <a:gd name="connsiteY6" fmla="*/ 355015 h 607286"/>
              <a:gd name="connsiteX7" fmla="*/ 166861 w 505460"/>
              <a:gd name="connsiteY7" fmla="*/ 272524 h 607286"/>
              <a:gd name="connsiteX8" fmla="*/ 421301 w 505460"/>
              <a:gd name="connsiteY8" fmla="*/ 272524 h 607286"/>
              <a:gd name="connsiteX9" fmla="*/ 438634 w 505460"/>
              <a:gd name="connsiteY9" fmla="*/ 289813 h 607286"/>
              <a:gd name="connsiteX10" fmla="*/ 421301 w 505460"/>
              <a:gd name="connsiteY10" fmla="*/ 307101 h 607286"/>
              <a:gd name="connsiteX11" fmla="*/ 166861 w 505460"/>
              <a:gd name="connsiteY11" fmla="*/ 307101 h 607286"/>
              <a:gd name="connsiteX12" fmla="*/ 149528 w 505460"/>
              <a:gd name="connsiteY12" fmla="*/ 289813 h 607286"/>
              <a:gd name="connsiteX13" fmla="*/ 166861 w 505460"/>
              <a:gd name="connsiteY13" fmla="*/ 272524 h 607286"/>
              <a:gd name="connsiteX14" fmla="*/ 166861 w 505460"/>
              <a:gd name="connsiteY14" fmla="*/ 190033 h 607286"/>
              <a:gd name="connsiteX15" fmla="*/ 421301 w 505460"/>
              <a:gd name="connsiteY15" fmla="*/ 190033 h 607286"/>
              <a:gd name="connsiteX16" fmla="*/ 438634 w 505460"/>
              <a:gd name="connsiteY16" fmla="*/ 207439 h 607286"/>
              <a:gd name="connsiteX17" fmla="*/ 421301 w 505460"/>
              <a:gd name="connsiteY17" fmla="*/ 224751 h 607286"/>
              <a:gd name="connsiteX18" fmla="*/ 166861 w 505460"/>
              <a:gd name="connsiteY18" fmla="*/ 224751 h 607286"/>
              <a:gd name="connsiteX19" fmla="*/ 149528 w 505460"/>
              <a:gd name="connsiteY19" fmla="*/ 207439 h 607286"/>
              <a:gd name="connsiteX20" fmla="*/ 166861 w 505460"/>
              <a:gd name="connsiteY20" fmla="*/ 190033 h 607286"/>
              <a:gd name="connsiteX21" fmla="*/ 166861 w 505460"/>
              <a:gd name="connsiteY21" fmla="*/ 107612 h 607286"/>
              <a:gd name="connsiteX22" fmla="*/ 421301 w 505460"/>
              <a:gd name="connsiteY22" fmla="*/ 107612 h 607286"/>
              <a:gd name="connsiteX23" fmla="*/ 438634 w 505460"/>
              <a:gd name="connsiteY23" fmla="*/ 124901 h 607286"/>
              <a:gd name="connsiteX24" fmla="*/ 421301 w 505460"/>
              <a:gd name="connsiteY24" fmla="*/ 142189 h 607286"/>
              <a:gd name="connsiteX25" fmla="*/ 166861 w 505460"/>
              <a:gd name="connsiteY25" fmla="*/ 142189 h 607286"/>
              <a:gd name="connsiteX26" fmla="*/ 149528 w 505460"/>
              <a:gd name="connsiteY26" fmla="*/ 124901 h 607286"/>
              <a:gd name="connsiteX27" fmla="*/ 166861 w 505460"/>
              <a:gd name="connsiteY27" fmla="*/ 107612 h 607286"/>
              <a:gd name="connsiteX28" fmla="*/ 43330 w 505460"/>
              <a:gd name="connsiteY28" fmla="*/ 105635 h 607286"/>
              <a:gd name="connsiteX29" fmla="*/ 34664 w 505460"/>
              <a:gd name="connsiteY29" fmla="*/ 114289 h 607286"/>
              <a:gd name="connsiteX30" fmla="*/ 34664 w 505460"/>
              <a:gd name="connsiteY30" fmla="*/ 563922 h 607286"/>
              <a:gd name="connsiteX31" fmla="*/ 43330 w 505460"/>
              <a:gd name="connsiteY31" fmla="*/ 572576 h 607286"/>
              <a:gd name="connsiteX32" fmla="*/ 379237 w 505460"/>
              <a:gd name="connsiteY32" fmla="*/ 572576 h 607286"/>
              <a:gd name="connsiteX33" fmla="*/ 387903 w 505460"/>
              <a:gd name="connsiteY33" fmla="*/ 563922 h 607286"/>
              <a:gd name="connsiteX34" fmla="*/ 387903 w 505460"/>
              <a:gd name="connsiteY34" fmla="*/ 536267 h 607286"/>
              <a:gd name="connsiteX35" fmla="*/ 126223 w 505460"/>
              <a:gd name="connsiteY35" fmla="*/ 536267 h 607286"/>
              <a:gd name="connsiteX36" fmla="*/ 82799 w 505460"/>
              <a:gd name="connsiteY36" fmla="*/ 492997 h 607286"/>
              <a:gd name="connsiteX37" fmla="*/ 82799 w 505460"/>
              <a:gd name="connsiteY37" fmla="*/ 105635 h 607286"/>
              <a:gd name="connsiteX38" fmla="*/ 126223 w 505460"/>
              <a:gd name="connsiteY38" fmla="*/ 34616 h 607286"/>
              <a:gd name="connsiteX39" fmla="*/ 117557 w 505460"/>
              <a:gd name="connsiteY39" fmla="*/ 43270 h 607286"/>
              <a:gd name="connsiteX40" fmla="*/ 117557 w 505460"/>
              <a:gd name="connsiteY40" fmla="*/ 492997 h 607286"/>
              <a:gd name="connsiteX41" fmla="*/ 126223 w 505460"/>
              <a:gd name="connsiteY41" fmla="*/ 501651 h 607286"/>
              <a:gd name="connsiteX42" fmla="*/ 462130 w 505460"/>
              <a:gd name="connsiteY42" fmla="*/ 501651 h 607286"/>
              <a:gd name="connsiteX43" fmla="*/ 470796 w 505460"/>
              <a:gd name="connsiteY43" fmla="*/ 492997 h 607286"/>
              <a:gd name="connsiteX44" fmla="*/ 470796 w 505460"/>
              <a:gd name="connsiteY44" fmla="*/ 43270 h 607286"/>
              <a:gd name="connsiteX45" fmla="*/ 462130 w 505460"/>
              <a:gd name="connsiteY45" fmla="*/ 34616 h 607286"/>
              <a:gd name="connsiteX46" fmla="*/ 126223 w 505460"/>
              <a:gd name="connsiteY46" fmla="*/ 0 h 607286"/>
              <a:gd name="connsiteX47" fmla="*/ 462130 w 505460"/>
              <a:gd name="connsiteY47" fmla="*/ 0 h 607286"/>
              <a:gd name="connsiteX48" fmla="*/ 505460 w 505460"/>
              <a:gd name="connsiteY48" fmla="*/ 43270 h 607286"/>
              <a:gd name="connsiteX49" fmla="*/ 505460 w 505460"/>
              <a:gd name="connsiteY49" fmla="*/ 492997 h 607286"/>
              <a:gd name="connsiteX50" fmla="*/ 462130 w 505460"/>
              <a:gd name="connsiteY50" fmla="*/ 536267 h 607286"/>
              <a:gd name="connsiteX51" fmla="*/ 422661 w 505460"/>
              <a:gd name="connsiteY51" fmla="*/ 536267 h 607286"/>
              <a:gd name="connsiteX52" fmla="*/ 422661 w 505460"/>
              <a:gd name="connsiteY52" fmla="*/ 563922 h 607286"/>
              <a:gd name="connsiteX53" fmla="*/ 379237 w 505460"/>
              <a:gd name="connsiteY53" fmla="*/ 607286 h 607286"/>
              <a:gd name="connsiteX54" fmla="*/ 43330 w 505460"/>
              <a:gd name="connsiteY54" fmla="*/ 607286 h 607286"/>
              <a:gd name="connsiteX55" fmla="*/ 0 w 505460"/>
              <a:gd name="connsiteY55" fmla="*/ 563922 h 607286"/>
              <a:gd name="connsiteX56" fmla="*/ 0 w 505460"/>
              <a:gd name="connsiteY56" fmla="*/ 114289 h 607286"/>
              <a:gd name="connsiteX57" fmla="*/ 43330 w 505460"/>
              <a:gd name="connsiteY57" fmla="*/ 70925 h 607286"/>
              <a:gd name="connsiteX58" fmla="*/ 82799 w 505460"/>
              <a:gd name="connsiteY58" fmla="*/ 70925 h 607286"/>
              <a:gd name="connsiteX59" fmla="*/ 82799 w 505460"/>
              <a:gd name="connsiteY59" fmla="*/ 43270 h 607286"/>
              <a:gd name="connsiteX60" fmla="*/ 126223 w 505460"/>
              <a:gd name="connsiteY60" fmla="*/ 0 h 607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505460" h="607286">
                <a:moveTo>
                  <a:pt x="166861" y="355015"/>
                </a:moveTo>
                <a:lnTo>
                  <a:pt x="421301" y="355015"/>
                </a:lnTo>
                <a:cubicBezTo>
                  <a:pt x="430910" y="355015"/>
                  <a:pt x="438634" y="362720"/>
                  <a:pt x="438634" y="372303"/>
                </a:cubicBezTo>
                <a:cubicBezTo>
                  <a:pt x="438634" y="381793"/>
                  <a:pt x="430910" y="389592"/>
                  <a:pt x="421301" y="389592"/>
                </a:cubicBezTo>
                <a:lnTo>
                  <a:pt x="166861" y="389592"/>
                </a:lnTo>
                <a:cubicBezTo>
                  <a:pt x="157253" y="389592"/>
                  <a:pt x="149528" y="381887"/>
                  <a:pt x="149528" y="372303"/>
                </a:cubicBezTo>
                <a:cubicBezTo>
                  <a:pt x="149528" y="362720"/>
                  <a:pt x="157253" y="355015"/>
                  <a:pt x="166861" y="355015"/>
                </a:cubicBezTo>
                <a:close/>
                <a:moveTo>
                  <a:pt x="166861" y="272524"/>
                </a:moveTo>
                <a:lnTo>
                  <a:pt x="421301" y="272524"/>
                </a:lnTo>
                <a:cubicBezTo>
                  <a:pt x="430910" y="272524"/>
                  <a:pt x="438634" y="280229"/>
                  <a:pt x="438634" y="289813"/>
                </a:cubicBezTo>
                <a:cubicBezTo>
                  <a:pt x="438634" y="299396"/>
                  <a:pt x="430910" y="307101"/>
                  <a:pt x="421301" y="307101"/>
                </a:cubicBezTo>
                <a:lnTo>
                  <a:pt x="166861" y="307101"/>
                </a:lnTo>
                <a:cubicBezTo>
                  <a:pt x="157253" y="307101"/>
                  <a:pt x="149528" y="299396"/>
                  <a:pt x="149528" y="289813"/>
                </a:cubicBezTo>
                <a:cubicBezTo>
                  <a:pt x="149528" y="280229"/>
                  <a:pt x="157253" y="272524"/>
                  <a:pt x="166861" y="272524"/>
                </a:cubicBezTo>
                <a:close/>
                <a:moveTo>
                  <a:pt x="166861" y="190033"/>
                </a:moveTo>
                <a:lnTo>
                  <a:pt x="421301" y="190033"/>
                </a:lnTo>
                <a:cubicBezTo>
                  <a:pt x="430910" y="190033"/>
                  <a:pt x="438634" y="197842"/>
                  <a:pt x="438634" y="207439"/>
                </a:cubicBezTo>
                <a:cubicBezTo>
                  <a:pt x="438634" y="216942"/>
                  <a:pt x="430910" y="224751"/>
                  <a:pt x="421301" y="224751"/>
                </a:cubicBezTo>
                <a:lnTo>
                  <a:pt x="166861" y="224751"/>
                </a:lnTo>
                <a:cubicBezTo>
                  <a:pt x="157253" y="224751"/>
                  <a:pt x="149528" y="216942"/>
                  <a:pt x="149528" y="207439"/>
                </a:cubicBezTo>
                <a:cubicBezTo>
                  <a:pt x="149528" y="197842"/>
                  <a:pt x="157253" y="190033"/>
                  <a:pt x="166861" y="190033"/>
                </a:cubicBezTo>
                <a:close/>
                <a:moveTo>
                  <a:pt x="166861" y="107612"/>
                </a:moveTo>
                <a:lnTo>
                  <a:pt x="421301" y="107612"/>
                </a:lnTo>
                <a:cubicBezTo>
                  <a:pt x="430910" y="107612"/>
                  <a:pt x="438634" y="115317"/>
                  <a:pt x="438634" y="124901"/>
                </a:cubicBezTo>
                <a:cubicBezTo>
                  <a:pt x="438634" y="134484"/>
                  <a:pt x="430910" y="142189"/>
                  <a:pt x="421301" y="142189"/>
                </a:cubicBezTo>
                <a:lnTo>
                  <a:pt x="166861" y="142189"/>
                </a:lnTo>
                <a:cubicBezTo>
                  <a:pt x="157253" y="142189"/>
                  <a:pt x="149528" y="134484"/>
                  <a:pt x="149528" y="124901"/>
                </a:cubicBezTo>
                <a:cubicBezTo>
                  <a:pt x="149528" y="115317"/>
                  <a:pt x="157253" y="107612"/>
                  <a:pt x="166861" y="107612"/>
                </a:cubicBezTo>
                <a:close/>
                <a:moveTo>
                  <a:pt x="43330" y="105635"/>
                </a:moveTo>
                <a:cubicBezTo>
                  <a:pt x="38526" y="105635"/>
                  <a:pt x="34664" y="109492"/>
                  <a:pt x="34664" y="114289"/>
                </a:cubicBezTo>
                <a:lnTo>
                  <a:pt x="34664" y="563922"/>
                </a:lnTo>
                <a:cubicBezTo>
                  <a:pt x="34664" y="568719"/>
                  <a:pt x="38526" y="572576"/>
                  <a:pt x="43330" y="572576"/>
                </a:cubicBezTo>
                <a:lnTo>
                  <a:pt x="379237" y="572576"/>
                </a:lnTo>
                <a:cubicBezTo>
                  <a:pt x="384041" y="572576"/>
                  <a:pt x="387903" y="568719"/>
                  <a:pt x="387903" y="563922"/>
                </a:cubicBezTo>
                <a:lnTo>
                  <a:pt x="387903" y="536267"/>
                </a:lnTo>
                <a:lnTo>
                  <a:pt x="126223" y="536267"/>
                </a:lnTo>
                <a:cubicBezTo>
                  <a:pt x="102297" y="536267"/>
                  <a:pt x="82799" y="516889"/>
                  <a:pt x="82799" y="492997"/>
                </a:cubicBezTo>
                <a:lnTo>
                  <a:pt x="82799" y="105635"/>
                </a:lnTo>
                <a:close/>
                <a:moveTo>
                  <a:pt x="126223" y="34616"/>
                </a:moveTo>
                <a:cubicBezTo>
                  <a:pt x="121419" y="34616"/>
                  <a:pt x="117557" y="38567"/>
                  <a:pt x="117557" y="43270"/>
                </a:cubicBezTo>
                <a:lnTo>
                  <a:pt x="117557" y="492997"/>
                </a:lnTo>
                <a:cubicBezTo>
                  <a:pt x="117557" y="497794"/>
                  <a:pt x="121419" y="501651"/>
                  <a:pt x="126223" y="501651"/>
                </a:cubicBezTo>
                <a:lnTo>
                  <a:pt x="462130" y="501651"/>
                </a:lnTo>
                <a:cubicBezTo>
                  <a:pt x="466840" y="501651"/>
                  <a:pt x="470796" y="497794"/>
                  <a:pt x="470796" y="492997"/>
                </a:cubicBezTo>
                <a:lnTo>
                  <a:pt x="470796" y="43270"/>
                </a:lnTo>
                <a:cubicBezTo>
                  <a:pt x="470796" y="38567"/>
                  <a:pt x="466840" y="34616"/>
                  <a:pt x="462130" y="34616"/>
                </a:cubicBezTo>
                <a:close/>
                <a:moveTo>
                  <a:pt x="126223" y="0"/>
                </a:moveTo>
                <a:lnTo>
                  <a:pt x="462130" y="0"/>
                </a:lnTo>
                <a:cubicBezTo>
                  <a:pt x="485961" y="0"/>
                  <a:pt x="505460" y="19472"/>
                  <a:pt x="505460" y="43270"/>
                </a:cubicBezTo>
                <a:lnTo>
                  <a:pt x="505460" y="492997"/>
                </a:lnTo>
                <a:cubicBezTo>
                  <a:pt x="505460" y="516889"/>
                  <a:pt x="485961" y="536267"/>
                  <a:pt x="462130" y="536267"/>
                </a:cubicBezTo>
                <a:lnTo>
                  <a:pt x="422661" y="536267"/>
                </a:lnTo>
                <a:lnTo>
                  <a:pt x="422661" y="563922"/>
                </a:lnTo>
                <a:cubicBezTo>
                  <a:pt x="422661" y="587815"/>
                  <a:pt x="403163" y="607286"/>
                  <a:pt x="379237" y="607286"/>
                </a:cubicBezTo>
                <a:lnTo>
                  <a:pt x="43330" y="607286"/>
                </a:lnTo>
                <a:cubicBezTo>
                  <a:pt x="19404" y="607286"/>
                  <a:pt x="0" y="587815"/>
                  <a:pt x="0" y="563922"/>
                </a:cubicBezTo>
                <a:lnTo>
                  <a:pt x="0" y="114289"/>
                </a:lnTo>
                <a:cubicBezTo>
                  <a:pt x="0" y="90397"/>
                  <a:pt x="19404" y="70925"/>
                  <a:pt x="43330" y="70925"/>
                </a:cubicBezTo>
                <a:lnTo>
                  <a:pt x="82799" y="70925"/>
                </a:lnTo>
                <a:lnTo>
                  <a:pt x="82799" y="43270"/>
                </a:lnTo>
                <a:cubicBezTo>
                  <a:pt x="82799" y="19472"/>
                  <a:pt x="102297" y="0"/>
                  <a:pt x="126223" y="0"/>
                </a:cubicBezTo>
                <a:close/>
              </a:path>
            </a:pathLst>
          </a:cu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椭圆 6">
            <a:extLst>
              <a:ext uri="{FF2B5EF4-FFF2-40B4-BE49-F238E27FC236}">
                <a16:creationId xmlns:a16="http://schemas.microsoft.com/office/drawing/2014/main" id="{B2EB63C2-BC72-4119-A4D9-EB77B306C8E3}"/>
              </a:ext>
            </a:extLst>
          </p:cNvPr>
          <p:cNvSpPr/>
          <p:nvPr/>
        </p:nvSpPr>
        <p:spPr>
          <a:xfrm>
            <a:off x="9260268" y="2745783"/>
            <a:ext cx="936852" cy="935365"/>
          </a:xfrm>
          <a:custGeom>
            <a:avLst/>
            <a:gdLst>
              <a:gd name="connsiteX0" fmla="*/ 138699 w 603657"/>
              <a:gd name="connsiteY0" fmla="*/ 230325 h 602699"/>
              <a:gd name="connsiteX1" fmla="*/ 369371 w 603657"/>
              <a:gd name="connsiteY1" fmla="*/ 230325 h 602699"/>
              <a:gd name="connsiteX2" fmla="*/ 392837 w 603657"/>
              <a:gd name="connsiteY2" fmla="*/ 253753 h 602699"/>
              <a:gd name="connsiteX3" fmla="*/ 369371 w 603657"/>
              <a:gd name="connsiteY3" fmla="*/ 277180 h 602699"/>
              <a:gd name="connsiteX4" fmla="*/ 138699 w 603657"/>
              <a:gd name="connsiteY4" fmla="*/ 277180 h 602699"/>
              <a:gd name="connsiteX5" fmla="*/ 115233 w 603657"/>
              <a:gd name="connsiteY5" fmla="*/ 253753 h 602699"/>
              <a:gd name="connsiteX6" fmla="*/ 138699 w 603657"/>
              <a:gd name="connsiteY6" fmla="*/ 230325 h 602699"/>
              <a:gd name="connsiteX7" fmla="*/ 254159 w 603657"/>
              <a:gd name="connsiteY7" fmla="*/ 46866 h 602699"/>
              <a:gd name="connsiteX8" fmla="*/ 46936 w 603657"/>
              <a:gd name="connsiteY8" fmla="*/ 253780 h 602699"/>
              <a:gd name="connsiteX9" fmla="*/ 254159 w 603657"/>
              <a:gd name="connsiteY9" fmla="*/ 460460 h 602699"/>
              <a:gd name="connsiteX10" fmla="*/ 461147 w 603657"/>
              <a:gd name="connsiteY10" fmla="*/ 253780 h 602699"/>
              <a:gd name="connsiteX11" fmla="*/ 254159 w 603657"/>
              <a:gd name="connsiteY11" fmla="*/ 46866 h 602699"/>
              <a:gd name="connsiteX12" fmla="*/ 254159 w 603657"/>
              <a:gd name="connsiteY12" fmla="*/ 0 h 602699"/>
              <a:gd name="connsiteX13" fmla="*/ 508083 w 603657"/>
              <a:gd name="connsiteY13" fmla="*/ 253780 h 602699"/>
              <a:gd name="connsiteX14" fmla="*/ 449413 w 603657"/>
              <a:gd name="connsiteY14" fmla="*/ 415703 h 602699"/>
              <a:gd name="connsiteX15" fmla="*/ 596793 w 603657"/>
              <a:gd name="connsiteY15" fmla="*/ 562629 h 602699"/>
              <a:gd name="connsiteX16" fmla="*/ 596793 w 603657"/>
              <a:gd name="connsiteY16" fmla="*/ 595904 h 602699"/>
              <a:gd name="connsiteX17" fmla="*/ 580130 w 603657"/>
              <a:gd name="connsiteY17" fmla="*/ 602699 h 602699"/>
              <a:gd name="connsiteX18" fmla="*/ 563468 w 603657"/>
              <a:gd name="connsiteY18" fmla="*/ 595904 h 602699"/>
              <a:gd name="connsiteX19" fmla="*/ 416323 w 603657"/>
              <a:gd name="connsiteY19" fmla="*/ 448744 h 602699"/>
              <a:gd name="connsiteX20" fmla="*/ 254159 w 603657"/>
              <a:gd name="connsiteY20" fmla="*/ 507326 h 602699"/>
              <a:gd name="connsiteX21" fmla="*/ 0 w 603657"/>
              <a:gd name="connsiteY21" fmla="*/ 253780 h 602699"/>
              <a:gd name="connsiteX22" fmla="*/ 254159 w 603657"/>
              <a:gd name="connsiteY22" fmla="*/ 0 h 602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603657" h="602699">
                <a:moveTo>
                  <a:pt x="138699" y="230325"/>
                </a:moveTo>
                <a:lnTo>
                  <a:pt x="369371" y="230325"/>
                </a:lnTo>
                <a:cubicBezTo>
                  <a:pt x="382277" y="230325"/>
                  <a:pt x="392837" y="240633"/>
                  <a:pt x="392837" y="253753"/>
                </a:cubicBezTo>
                <a:cubicBezTo>
                  <a:pt x="392837" y="266638"/>
                  <a:pt x="382277" y="277180"/>
                  <a:pt x="369371" y="277180"/>
                </a:cubicBezTo>
                <a:lnTo>
                  <a:pt x="138699" y="277180"/>
                </a:lnTo>
                <a:cubicBezTo>
                  <a:pt x="125793" y="277180"/>
                  <a:pt x="115233" y="266638"/>
                  <a:pt x="115233" y="253753"/>
                </a:cubicBezTo>
                <a:cubicBezTo>
                  <a:pt x="115233" y="240633"/>
                  <a:pt x="125793" y="230325"/>
                  <a:pt x="138699" y="230325"/>
                </a:cubicBezTo>
                <a:close/>
                <a:moveTo>
                  <a:pt x="254159" y="46866"/>
                </a:moveTo>
                <a:cubicBezTo>
                  <a:pt x="139870" y="46866"/>
                  <a:pt x="46936" y="139661"/>
                  <a:pt x="46936" y="253780"/>
                </a:cubicBezTo>
                <a:cubicBezTo>
                  <a:pt x="46936" y="367665"/>
                  <a:pt x="139870" y="460460"/>
                  <a:pt x="254159" y="460460"/>
                </a:cubicBezTo>
                <a:cubicBezTo>
                  <a:pt x="368214" y="460460"/>
                  <a:pt x="461147" y="367665"/>
                  <a:pt x="461147" y="253780"/>
                </a:cubicBezTo>
                <a:cubicBezTo>
                  <a:pt x="461147" y="139661"/>
                  <a:pt x="368214" y="46866"/>
                  <a:pt x="254159" y="46866"/>
                </a:cubicBezTo>
                <a:close/>
                <a:moveTo>
                  <a:pt x="254159" y="0"/>
                </a:moveTo>
                <a:cubicBezTo>
                  <a:pt x="394029" y="0"/>
                  <a:pt x="508083" y="113885"/>
                  <a:pt x="508083" y="253780"/>
                </a:cubicBezTo>
                <a:cubicBezTo>
                  <a:pt x="508083" y="315175"/>
                  <a:pt x="486023" y="371649"/>
                  <a:pt x="449413" y="415703"/>
                </a:cubicBezTo>
                <a:lnTo>
                  <a:pt x="596793" y="562629"/>
                </a:lnTo>
                <a:cubicBezTo>
                  <a:pt x="605945" y="571767"/>
                  <a:pt x="605945" y="586765"/>
                  <a:pt x="596793" y="595904"/>
                </a:cubicBezTo>
                <a:cubicBezTo>
                  <a:pt x="592099" y="600356"/>
                  <a:pt x="586232" y="602699"/>
                  <a:pt x="580130" y="602699"/>
                </a:cubicBezTo>
                <a:cubicBezTo>
                  <a:pt x="574029" y="602699"/>
                  <a:pt x="568162" y="600356"/>
                  <a:pt x="563468" y="595904"/>
                </a:cubicBezTo>
                <a:lnTo>
                  <a:pt x="416323" y="448744"/>
                </a:lnTo>
                <a:cubicBezTo>
                  <a:pt x="372203" y="485299"/>
                  <a:pt x="315645" y="507326"/>
                  <a:pt x="254159" y="507326"/>
                </a:cubicBezTo>
                <a:cubicBezTo>
                  <a:pt x="114055" y="507326"/>
                  <a:pt x="0" y="393442"/>
                  <a:pt x="0" y="253780"/>
                </a:cubicBezTo>
                <a:cubicBezTo>
                  <a:pt x="0" y="113885"/>
                  <a:pt x="114055" y="0"/>
                  <a:pt x="254159" y="0"/>
                </a:cubicBezTo>
                <a:close/>
              </a:path>
            </a:pathLst>
          </a:cu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CEC9042A-C6E4-41D6-AFE9-886295A9FFF8}"/>
              </a:ext>
            </a:extLst>
          </p:cNvPr>
          <p:cNvSpPr txBox="1"/>
          <p:nvPr/>
        </p:nvSpPr>
        <p:spPr>
          <a:xfrm>
            <a:off x="3863571" y="518495"/>
            <a:ext cx="459433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400" dirty="0">
                <a:solidFill>
                  <a:srgbClr val="000000"/>
                </a:solidFill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请输入标题文字</a:t>
            </a:r>
            <a:endParaRPr kumimoji="0" lang="zh-CN" altLang="en-US" sz="4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胡晓波男神体" panose="02010600030101010101" pitchFamily="2" charset="-122"/>
              <a:ea typeface="胡晓波男神体" panose="02010600030101010101" pitchFamily="2" charset="-122"/>
              <a:cs typeface="胡晓波男神体" panose="02010600030101010101" pitchFamily="2" charset="-122"/>
              <a:sym typeface="+mn-lt"/>
            </a:endParaRPr>
          </a:p>
        </p:txBody>
      </p:sp>
      <p:sp>
        <p:nvSpPr>
          <p:cNvPr id="26" name="TextBox 13">
            <a:extLst>
              <a:ext uri="{FF2B5EF4-FFF2-40B4-BE49-F238E27FC236}">
                <a16:creationId xmlns:a16="http://schemas.microsoft.com/office/drawing/2014/main" id="{311DB4D8-0270-4D3D-A64C-A244B75D7971}"/>
              </a:ext>
            </a:extLst>
          </p:cNvPr>
          <p:cNvSpPr txBox="1"/>
          <p:nvPr/>
        </p:nvSpPr>
        <p:spPr>
          <a:xfrm>
            <a:off x="3852835" y="5018816"/>
            <a:ext cx="21970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algn="ctr" latinLnBrk="1">
              <a:lnSpc>
                <a:spcPct val="100000"/>
              </a:lnSpc>
              <a:defRPr/>
            </a:pPr>
            <a:r>
              <a:rPr lang="zh-CN" altLang="en-US" sz="1200" dirty="0">
                <a:solidFill>
                  <a:srgbClr val="332533"/>
                </a:solidFill>
                <a:cs typeface="+mn-ea"/>
                <a:sym typeface="+mn-lt"/>
              </a:rPr>
              <a:t>单击此处添加文字加以说明</a:t>
            </a:r>
            <a:endParaRPr lang="ko-KR" altLang="en-US" sz="1200" dirty="0">
              <a:solidFill>
                <a:srgbClr val="332533"/>
              </a:solidFill>
              <a:cs typeface="+mn-ea"/>
              <a:sym typeface="+mn-lt"/>
            </a:endParaRPr>
          </a:p>
        </p:txBody>
      </p:sp>
      <p:sp>
        <p:nvSpPr>
          <p:cNvPr id="27" name="직사각형 14">
            <a:extLst>
              <a:ext uri="{FF2B5EF4-FFF2-40B4-BE49-F238E27FC236}">
                <a16:creationId xmlns:a16="http://schemas.microsoft.com/office/drawing/2014/main" id="{9018BDEC-0847-4BC6-8AEA-866DBCD9B242}"/>
              </a:ext>
            </a:extLst>
          </p:cNvPr>
          <p:cNvSpPr/>
          <p:nvPr/>
        </p:nvSpPr>
        <p:spPr>
          <a:xfrm>
            <a:off x="3852835" y="4281567"/>
            <a:ext cx="1950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latin typeface="阿里巴巴普惠体 B" panose="00020600040101010101" pitchFamily="18" charset="-122"/>
              <a:ea typeface="阿里巴巴普惠体 B" panose="00020600040101010101" pitchFamily="18" charset="-122"/>
              <a:cs typeface="阿里巴巴普惠体 B" panose="00020600040101010101" pitchFamily="18" charset="-122"/>
              <a:sym typeface="+mn-lt"/>
            </a:endParaRPr>
          </a:p>
        </p:txBody>
      </p:sp>
      <p:sp>
        <p:nvSpPr>
          <p:cNvPr id="28" name="TextBox 28">
            <a:extLst>
              <a:ext uri="{FF2B5EF4-FFF2-40B4-BE49-F238E27FC236}">
                <a16:creationId xmlns:a16="http://schemas.microsoft.com/office/drawing/2014/main" id="{E24622FE-E3F4-45AF-855D-CDBA79CCEA94}"/>
              </a:ext>
            </a:extLst>
          </p:cNvPr>
          <p:cNvSpPr txBox="1"/>
          <p:nvPr/>
        </p:nvSpPr>
        <p:spPr>
          <a:xfrm>
            <a:off x="9040100" y="5018816"/>
            <a:ext cx="21970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algn="ctr" latinLnBrk="1">
              <a:lnSpc>
                <a:spcPct val="100000"/>
              </a:lnSpc>
              <a:defRPr/>
            </a:pPr>
            <a:r>
              <a:rPr lang="zh-CN" altLang="en-US" sz="1200" dirty="0">
                <a:solidFill>
                  <a:srgbClr val="332533"/>
                </a:solidFill>
                <a:cs typeface="+mn-ea"/>
                <a:sym typeface="+mn-lt"/>
              </a:rPr>
              <a:t>单击此处添加文字加以说明</a:t>
            </a:r>
            <a:endParaRPr lang="ko-KR" altLang="en-US" sz="1200" dirty="0">
              <a:solidFill>
                <a:srgbClr val="332533"/>
              </a:solidFill>
              <a:cs typeface="+mn-ea"/>
              <a:sym typeface="+mn-lt"/>
            </a:endParaRPr>
          </a:p>
        </p:txBody>
      </p:sp>
      <p:sp>
        <p:nvSpPr>
          <p:cNvPr id="29" name="직사각형 32">
            <a:extLst>
              <a:ext uri="{FF2B5EF4-FFF2-40B4-BE49-F238E27FC236}">
                <a16:creationId xmlns:a16="http://schemas.microsoft.com/office/drawing/2014/main" id="{3C768737-C3A7-4B4E-AAF5-63D2704BBED8}"/>
              </a:ext>
            </a:extLst>
          </p:cNvPr>
          <p:cNvSpPr/>
          <p:nvPr/>
        </p:nvSpPr>
        <p:spPr>
          <a:xfrm>
            <a:off x="9040100" y="4281567"/>
            <a:ext cx="1950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latin typeface="阿里巴巴普惠体 B" panose="00020600040101010101" pitchFamily="18" charset="-122"/>
              <a:ea typeface="阿里巴巴普惠体 B" panose="00020600040101010101" pitchFamily="18" charset="-122"/>
              <a:cs typeface="阿里巴巴普惠体 B" panose="00020600040101010101" pitchFamily="18" charset="-122"/>
              <a:sym typeface="+mn-lt"/>
            </a:endParaRPr>
          </a:p>
        </p:txBody>
      </p:sp>
      <p:sp>
        <p:nvSpPr>
          <p:cNvPr id="30" name="TextBox 38">
            <a:extLst>
              <a:ext uri="{FF2B5EF4-FFF2-40B4-BE49-F238E27FC236}">
                <a16:creationId xmlns:a16="http://schemas.microsoft.com/office/drawing/2014/main" id="{9828ECBC-D64C-4303-8AB3-1E4745B2EA26}"/>
              </a:ext>
            </a:extLst>
          </p:cNvPr>
          <p:cNvSpPr txBox="1"/>
          <p:nvPr/>
        </p:nvSpPr>
        <p:spPr>
          <a:xfrm>
            <a:off x="1145895" y="5018816"/>
            <a:ext cx="21970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单击此处添加文字加以说明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1" name="직사각형 39">
            <a:extLst>
              <a:ext uri="{FF2B5EF4-FFF2-40B4-BE49-F238E27FC236}">
                <a16:creationId xmlns:a16="http://schemas.microsoft.com/office/drawing/2014/main" id="{2D8C7673-0A68-4E45-9E6D-15DB178F097D}"/>
              </a:ext>
            </a:extLst>
          </p:cNvPr>
          <p:cNvSpPr/>
          <p:nvPr/>
        </p:nvSpPr>
        <p:spPr>
          <a:xfrm>
            <a:off x="1145895" y="4281567"/>
            <a:ext cx="1950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latin typeface="阿里巴巴普惠体 B" panose="00020600040101010101" pitchFamily="18" charset="-122"/>
              <a:ea typeface="阿里巴巴普惠体 B" panose="00020600040101010101" pitchFamily="18" charset="-122"/>
              <a:cs typeface="阿里巴巴普惠体 B" panose="00020600040101010101" pitchFamily="18" charset="-122"/>
              <a:sym typeface="+mn-lt"/>
            </a:endParaRPr>
          </a:p>
        </p:txBody>
      </p:sp>
      <p:sp>
        <p:nvSpPr>
          <p:cNvPr id="32" name="TextBox 44">
            <a:extLst>
              <a:ext uri="{FF2B5EF4-FFF2-40B4-BE49-F238E27FC236}">
                <a16:creationId xmlns:a16="http://schemas.microsoft.com/office/drawing/2014/main" id="{A3984883-5162-4853-B7D6-6223E7D874E7}"/>
              </a:ext>
            </a:extLst>
          </p:cNvPr>
          <p:cNvSpPr txBox="1"/>
          <p:nvPr/>
        </p:nvSpPr>
        <p:spPr>
          <a:xfrm>
            <a:off x="6487396" y="5018816"/>
            <a:ext cx="21970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just">
              <a:lnSpc>
                <a:spcPct val="15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algn="ctr" latinLnBrk="1">
              <a:lnSpc>
                <a:spcPct val="100000"/>
              </a:lnSpc>
              <a:defRPr/>
            </a:pPr>
            <a:r>
              <a:rPr lang="zh-CN" altLang="en-US" sz="1200" dirty="0">
                <a:solidFill>
                  <a:srgbClr val="332533"/>
                </a:solidFill>
                <a:cs typeface="+mn-ea"/>
                <a:sym typeface="+mn-lt"/>
              </a:rPr>
              <a:t>单击此处添加文字加以说明</a:t>
            </a:r>
            <a:endParaRPr lang="ko-KR" altLang="en-US" sz="1200" dirty="0">
              <a:solidFill>
                <a:srgbClr val="332533"/>
              </a:solidFill>
              <a:cs typeface="+mn-ea"/>
              <a:sym typeface="+mn-lt"/>
            </a:endParaRPr>
          </a:p>
        </p:txBody>
      </p:sp>
      <p:sp>
        <p:nvSpPr>
          <p:cNvPr id="33" name="직사각형 45">
            <a:extLst>
              <a:ext uri="{FF2B5EF4-FFF2-40B4-BE49-F238E27FC236}">
                <a16:creationId xmlns:a16="http://schemas.microsoft.com/office/drawing/2014/main" id="{438428E9-907E-4320-88B4-80F946A9EA08}"/>
              </a:ext>
            </a:extLst>
          </p:cNvPr>
          <p:cNvSpPr/>
          <p:nvPr/>
        </p:nvSpPr>
        <p:spPr>
          <a:xfrm>
            <a:off x="6487396" y="4281567"/>
            <a:ext cx="1950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  <a:endParaRPr kumimoji="0" lang="en-US" altLang="ko-KR" sz="3200" b="1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latin typeface="阿里巴巴普惠体 B" panose="00020600040101010101" pitchFamily="18" charset="-122"/>
              <a:ea typeface="阿里巴巴普惠体 B" panose="00020600040101010101" pitchFamily="18" charset="-122"/>
              <a:cs typeface="阿里巴巴普惠体 B" panose="00020600040101010101" pitchFamily="18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7592769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id="{EAAABC00-14C9-431E-AFB2-763CF379FA5E}"/>
              </a:ext>
            </a:extLst>
          </p:cNvPr>
          <p:cNvSpPr/>
          <p:nvPr/>
        </p:nvSpPr>
        <p:spPr>
          <a:xfrm>
            <a:off x="0" y="1989138"/>
            <a:ext cx="12192000" cy="4868862"/>
          </a:xfrm>
          <a:custGeom>
            <a:avLst/>
            <a:gdLst>
              <a:gd name="connsiteX0" fmla="*/ 12192000 w 12192000"/>
              <a:gd name="connsiteY0" fmla="*/ 0 h 4868862"/>
              <a:gd name="connsiteX1" fmla="*/ 12192000 w 12192000"/>
              <a:gd name="connsiteY1" fmla="*/ 1727200 h 4868862"/>
              <a:gd name="connsiteX2" fmla="*/ 12192000 w 12192000"/>
              <a:gd name="connsiteY2" fmla="*/ 4868862 h 4868862"/>
              <a:gd name="connsiteX3" fmla="*/ 0 w 12192000"/>
              <a:gd name="connsiteY3" fmla="*/ 4868862 h 4868862"/>
              <a:gd name="connsiteX4" fmla="*/ 0 w 12192000"/>
              <a:gd name="connsiteY4" fmla="*/ 1727200 h 4868862"/>
              <a:gd name="connsiteX0" fmla="*/ 12192000 w 12192000"/>
              <a:gd name="connsiteY0" fmla="*/ 0 h 4868862"/>
              <a:gd name="connsiteX1" fmla="*/ 12192000 w 12192000"/>
              <a:gd name="connsiteY1" fmla="*/ 4868862 h 4868862"/>
              <a:gd name="connsiteX2" fmla="*/ 0 w 12192000"/>
              <a:gd name="connsiteY2" fmla="*/ 4868862 h 4868862"/>
              <a:gd name="connsiteX3" fmla="*/ 0 w 12192000"/>
              <a:gd name="connsiteY3" fmla="*/ 1727200 h 4868862"/>
              <a:gd name="connsiteX4" fmla="*/ 12192000 w 12192000"/>
              <a:gd name="connsiteY4" fmla="*/ 0 h 4868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4868862">
                <a:moveTo>
                  <a:pt x="12192000" y="0"/>
                </a:moveTo>
                <a:lnTo>
                  <a:pt x="12192000" y="4868862"/>
                </a:lnTo>
                <a:lnTo>
                  <a:pt x="0" y="4868862"/>
                </a:lnTo>
                <a:lnTo>
                  <a:pt x="0" y="1727200"/>
                </a:lnTo>
                <a:lnTo>
                  <a:pt x="12192000" y="0"/>
                </a:lnTo>
                <a:close/>
              </a:path>
            </a:pathLst>
          </a:custGeom>
          <a:gradFill>
            <a:gsLst>
              <a:gs pos="100000">
                <a:srgbClr val="2C95F6"/>
              </a:gs>
              <a:gs pos="0">
                <a:srgbClr val="90C2F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69A419D4-21F3-445A-9CEA-959683529A23}"/>
              </a:ext>
            </a:extLst>
          </p:cNvPr>
          <p:cNvSpPr/>
          <p:nvPr/>
        </p:nvSpPr>
        <p:spPr>
          <a:xfrm>
            <a:off x="1428750" y="1413669"/>
            <a:ext cx="9334500" cy="4030662"/>
          </a:xfrm>
          <a:prstGeom prst="roundRect">
            <a:avLst>
              <a:gd name="adj" fmla="val 4379"/>
            </a:avLst>
          </a:prstGeom>
          <a:solidFill>
            <a:schemeClr val="bg1"/>
          </a:solidFill>
          <a:ln>
            <a:noFill/>
          </a:ln>
          <a:effectLst>
            <a:outerShdw blurRad="2413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id="{EA87BBB2-E15C-41D6-A822-FBC9760A32EF}"/>
              </a:ext>
            </a:extLst>
          </p:cNvPr>
          <p:cNvSpPr/>
          <p:nvPr/>
        </p:nvSpPr>
        <p:spPr>
          <a:xfrm>
            <a:off x="1438264" y="1413674"/>
            <a:ext cx="9315472" cy="129381"/>
          </a:xfrm>
          <a:custGeom>
            <a:avLst/>
            <a:gdLst>
              <a:gd name="connsiteX0" fmla="*/ 166989 w 9315472"/>
              <a:gd name="connsiteY0" fmla="*/ 0 h 129381"/>
              <a:gd name="connsiteX1" fmla="*/ 9148483 w 9315472"/>
              <a:gd name="connsiteY1" fmla="*/ 0 h 129381"/>
              <a:gd name="connsiteX2" fmla="*/ 9311115 w 9315472"/>
              <a:gd name="connsiteY2" fmla="*/ 107800 h 129381"/>
              <a:gd name="connsiteX3" fmla="*/ 9315472 w 9315472"/>
              <a:gd name="connsiteY3" fmla="*/ 129381 h 129381"/>
              <a:gd name="connsiteX4" fmla="*/ 0 w 9315472"/>
              <a:gd name="connsiteY4" fmla="*/ 129381 h 129381"/>
              <a:gd name="connsiteX5" fmla="*/ 4357 w 9315472"/>
              <a:gd name="connsiteY5" fmla="*/ 107800 h 129381"/>
              <a:gd name="connsiteX6" fmla="*/ 166989 w 9315472"/>
              <a:gd name="connsiteY6" fmla="*/ 0 h 129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315472" h="129381">
                <a:moveTo>
                  <a:pt x="166989" y="0"/>
                </a:moveTo>
                <a:lnTo>
                  <a:pt x="9148483" y="0"/>
                </a:lnTo>
                <a:cubicBezTo>
                  <a:pt x="9221593" y="0"/>
                  <a:pt x="9284321" y="44451"/>
                  <a:pt x="9311115" y="107800"/>
                </a:cubicBezTo>
                <a:lnTo>
                  <a:pt x="9315472" y="129381"/>
                </a:lnTo>
                <a:lnTo>
                  <a:pt x="0" y="129381"/>
                </a:lnTo>
                <a:lnTo>
                  <a:pt x="4357" y="107800"/>
                </a:lnTo>
                <a:cubicBezTo>
                  <a:pt x="31151" y="44451"/>
                  <a:pt x="93879" y="0"/>
                  <a:pt x="166989" y="0"/>
                </a:cubicBezTo>
                <a:close/>
              </a:path>
            </a:pathLst>
          </a:custGeom>
          <a:solidFill>
            <a:srgbClr val="1295F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3CF93254-B594-4126-82EE-B5D7E8C34C15}"/>
              </a:ext>
            </a:extLst>
          </p:cNvPr>
          <p:cNvGrpSpPr/>
          <p:nvPr/>
        </p:nvGrpSpPr>
        <p:grpSpPr>
          <a:xfrm>
            <a:off x="1428750" y="3098378"/>
            <a:ext cx="3904049" cy="2345957"/>
            <a:chOff x="1428748" y="3098374"/>
            <a:chExt cx="3904049" cy="2345957"/>
          </a:xfrm>
        </p:grpSpPr>
        <p:sp>
          <p:nvSpPr>
            <p:cNvPr id="42" name="任意多边形: 形状 41">
              <a:extLst>
                <a:ext uri="{FF2B5EF4-FFF2-40B4-BE49-F238E27FC236}">
                  <a16:creationId xmlns:a16="http://schemas.microsoft.com/office/drawing/2014/main" id="{ECD2EF2B-7678-4CE0-92DA-24E72314096B}"/>
                </a:ext>
              </a:extLst>
            </p:cNvPr>
            <p:cNvSpPr/>
            <p:nvPr/>
          </p:nvSpPr>
          <p:spPr>
            <a:xfrm>
              <a:off x="1428748" y="3098374"/>
              <a:ext cx="993777" cy="398104"/>
            </a:xfrm>
            <a:custGeom>
              <a:avLst/>
              <a:gdLst>
                <a:gd name="connsiteX0" fmla="*/ 0 w 993777"/>
                <a:gd name="connsiteY0" fmla="*/ 0 h 398104"/>
                <a:gd name="connsiteX1" fmla="*/ 794725 w 993777"/>
                <a:gd name="connsiteY1" fmla="*/ 0 h 398104"/>
                <a:gd name="connsiteX2" fmla="*/ 993777 w 993777"/>
                <a:gd name="connsiteY2" fmla="*/ 199052 h 398104"/>
                <a:gd name="connsiteX3" fmla="*/ 794725 w 993777"/>
                <a:gd name="connsiteY3" fmla="*/ 398104 h 398104"/>
                <a:gd name="connsiteX4" fmla="*/ 0 w 993777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3777" h="398104">
                  <a:moveTo>
                    <a:pt x="0" y="0"/>
                  </a:moveTo>
                  <a:lnTo>
                    <a:pt x="794725" y="0"/>
                  </a:lnTo>
                  <a:cubicBezTo>
                    <a:pt x="904658" y="0"/>
                    <a:pt x="993777" y="89119"/>
                    <a:pt x="993777" y="199052"/>
                  </a:cubicBezTo>
                  <a:cubicBezTo>
                    <a:pt x="993777" y="308985"/>
                    <a:pt x="904658" y="398104"/>
                    <a:pt x="794725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8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3" name="任意多边形: 形状 42">
              <a:extLst>
                <a:ext uri="{FF2B5EF4-FFF2-40B4-BE49-F238E27FC236}">
                  <a16:creationId xmlns:a16="http://schemas.microsoft.com/office/drawing/2014/main" id="{E2782AD3-28F5-4458-AAA8-08AA0F41CA24}"/>
                </a:ext>
              </a:extLst>
            </p:cNvPr>
            <p:cNvSpPr/>
            <p:nvPr/>
          </p:nvSpPr>
          <p:spPr>
            <a:xfrm>
              <a:off x="1428748" y="3495308"/>
              <a:ext cx="690338" cy="398104"/>
            </a:xfrm>
            <a:custGeom>
              <a:avLst/>
              <a:gdLst>
                <a:gd name="connsiteX0" fmla="*/ 0 w 690338"/>
                <a:gd name="connsiteY0" fmla="*/ 0 h 398104"/>
                <a:gd name="connsiteX1" fmla="*/ 491286 w 690338"/>
                <a:gd name="connsiteY1" fmla="*/ 0 h 398104"/>
                <a:gd name="connsiteX2" fmla="*/ 690338 w 690338"/>
                <a:gd name="connsiteY2" fmla="*/ 199052 h 398104"/>
                <a:gd name="connsiteX3" fmla="*/ 491286 w 690338"/>
                <a:gd name="connsiteY3" fmla="*/ 398104 h 398104"/>
                <a:gd name="connsiteX4" fmla="*/ 0 w 690338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0338" h="398104">
                  <a:moveTo>
                    <a:pt x="0" y="0"/>
                  </a:moveTo>
                  <a:lnTo>
                    <a:pt x="491286" y="0"/>
                  </a:lnTo>
                  <a:cubicBezTo>
                    <a:pt x="601219" y="0"/>
                    <a:pt x="690338" y="89119"/>
                    <a:pt x="690338" y="199052"/>
                  </a:cubicBezTo>
                  <a:cubicBezTo>
                    <a:pt x="690338" y="308985"/>
                    <a:pt x="601219" y="398104"/>
                    <a:pt x="491286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70000"/>
                  </a:srgbClr>
                </a:gs>
                <a:gs pos="100000">
                  <a:srgbClr val="6B54F1">
                    <a:alpha val="5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任意多边形: 形状 43">
              <a:extLst>
                <a:ext uri="{FF2B5EF4-FFF2-40B4-BE49-F238E27FC236}">
                  <a16:creationId xmlns:a16="http://schemas.microsoft.com/office/drawing/2014/main" id="{F9E6A8C1-AD8B-4C2F-B221-B54C010789D3}"/>
                </a:ext>
              </a:extLst>
            </p:cNvPr>
            <p:cNvSpPr/>
            <p:nvPr/>
          </p:nvSpPr>
          <p:spPr>
            <a:xfrm>
              <a:off x="1428748" y="4266352"/>
              <a:ext cx="690338" cy="398104"/>
            </a:xfrm>
            <a:custGeom>
              <a:avLst/>
              <a:gdLst>
                <a:gd name="connsiteX0" fmla="*/ 0 w 690338"/>
                <a:gd name="connsiteY0" fmla="*/ 0 h 398104"/>
                <a:gd name="connsiteX1" fmla="*/ 491286 w 690338"/>
                <a:gd name="connsiteY1" fmla="*/ 0 h 398104"/>
                <a:gd name="connsiteX2" fmla="*/ 690338 w 690338"/>
                <a:gd name="connsiteY2" fmla="*/ 199052 h 398104"/>
                <a:gd name="connsiteX3" fmla="*/ 491286 w 690338"/>
                <a:gd name="connsiteY3" fmla="*/ 398104 h 398104"/>
                <a:gd name="connsiteX4" fmla="*/ 0 w 690338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0338" h="398104">
                  <a:moveTo>
                    <a:pt x="0" y="0"/>
                  </a:moveTo>
                  <a:lnTo>
                    <a:pt x="491286" y="0"/>
                  </a:lnTo>
                  <a:cubicBezTo>
                    <a:pt x="601219" y="0"/>
                    <a:pt x="690338" y="89119"/>
                    <a:pt x="690338" y="199052"/>
                  </a:cubicBezTo>
                  <a:cubicBezTo>
                    <a:pt x="690338" y="308985"/>
                    <a:pt x="601219" y="398104"/>
                    <a:pt x="491286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/>
                </a:gs>
                <a:gs pos="100000">
                  <a:srgbClr val="6B54F1">
                    <a:alpha val="9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5" name="任意多边形: 形状 44">
              <a:extLst>
                <a:ext uri="{FF2B5EF4-FFF2-40B4-BE49-F238E27FC236}">
                  <a16:creationId xmlns:a16="http://schemas.microsoft.com/office/drawing/2014/main" id="{66A1516F-037B-4CEF-8BAC-32DA87B11DE7}"/>
                </a:ext>
              </a:extLst>
            </p:cNvPr>
            <p:cNvSpPr/>
            <p:nvPr/>
          </p:nvSpPr>
          <p:spPr>
            <a:xfrm>
              <a:off x="1428748" y="4662451"/>
              <a:ext cx="2974977" cy="398104"/>
            </a:xfrm>
            <a:custGeom>
              <a:avLst/>
              <a:gdLst>
                <a:gd name="connsiteX0" fmla="*/ 0 w 2974977"/>
                <a:gd name="connsiteY0" fmla="*/ 0 h 398104"/>
                <a:gd name="connsiteX1" fmla="*/ 2775925 w 2974977"/>
                <a:gd name="connsiteY1" fmla="*/ 0 h 398104"/>
                <a:gd name="connsiteX2" fmla="*/ 2974977 w 2974977"/>
                <a:gd name="connsiteY2" fmla="*/ 199052 h 398104"/>
                <a:gd name="connsiteX3" fmla="*/ 2775925 w 2974977"/>
                <a:gd name="connsiteY3" fmla="*/ 398104 h 398104"/>
                <a:gd name="connsiteX4" fmla="*/ 0 w 2974977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74977" h="398104">
                  <a:moveTo>
                    <a:pt x="0" y="0"/>
                  </a:moveTo>
                  <a:lnTo>
                    <a:pt x="2775925" y="0"/>
                  </a:lnTo>
                  <a:cubicBezTo>
                    <a:pt x="2885858" y="0"/>
                    <a:pt x="2974977" y="89119"/>
                    <a:pt x="2974977" y="199052"/>
                  </a:cubicBezTo>
                  <a:cubicBezTo>
                    <a:pt x="2974977" y="308985"/>
                    <a:pt x="2885858" y="398104"/>
                    <a:pt x="2775925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70000"/>
                  </a:srgbClr>
                </a:gs>
                <a:gs pos="100000">
                  <a:srgbClr val="6B54F1">
                    <a:alpha val="8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" name="任意多边形: 形状 51">
              <a:extLst>
                <a:ext uri="{FF2B5EF4-FFF2-40B4-BE49-F238E27FC236}">
                  <a16:creationId xmlns:a16="http://schemas.microsoft.com/office/drawing/2014/main" id="{0C48B1C7-3A14-4CB2-A534-F8486332B8EA}"/>
                </a:ext>
              </a:extLst>
            </p:cNvPr>
            <p:cNvSpPr/>
            <p:nvPr/>
          </p:nvSpPr>
          <p:spPr>
            <a:xfrm>
              <a:off x="1428748" y="5051765"/>
              <a:ext cx="3904049" cy="392566"/>
            </a:xfrm>
            <a:custGeom>
              <a:avLst/>
              <a:gdLst>
                <a:gd name="connsiteX0" fmla="*/ 0 w 3904049"/>
                <a:gd name="connsiteY0" fmla="*/ 0 h 392566"/>
                <a:gd name="connsiteX1" fmla="*/ 3704997 w 3904049"/>
                <a:gd name="connsiteY1" fmla="*/ 0 h 392566"/>
                <a:gd name="connsiteX2" fmla="*/ 3904049 w 3904049"/>
                <a:gd name="connsiteY2" fmla="*/ 199052 h 392566"/>
                <a:gd name="connsiteX3" fmla="*/ 3782477 w 3904049"/>
                <a:gd name="connsiteY3" fmla="*/ 382462 h 392566"/>
                <a:gd name="connsiteX4" fmla="*/ 3749926 w 3904049"/>
                <a:gd name="connsiteY4" fmla="*/ 392566 h 392566"/>
                <a:gd name="connsiteX5" fmla="*/ 176503 w 3904049"/>
                <a:gd name="connsiteY5" fmla="*/ 392566 h 392566"/>
                <a:gd name="connsiteX6" fmla="*/ 0 w 3904049"/>
                <a:gd name="connsiteY6" fmla="*/ 216063 h 392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04049" h="392566">
                  <a:moveTo>
                    <a:pt x="0" y="0"/>
                  </a:moveTo>
                  <a:lnTo>
                    <a:pt x="3704997" y="0"/>
                  </a:lnTo>
                  <a:cubicBezTo>
                    <a:pt x="3814930" y="0"/>
                    <a:pt x="3904049" y="89119"/>
                    <a:pt x="3904049" y="199052"/>
                  </a:cubicBezTo>
                  <a:cubicBezTo>
                    <a:pt x="3904049" y="281502"/>
                    <a:pt x="3853920" y="352244"/>
                    <a:pt x="3782477" y="382462"/>
                  </a:cubicBezTo>
                  <a:lnTo>
                    <a:pt x="3749926" y="392566"/>
                  </a:lnTo>
                  <a:lnTo>
                    <a:pt x="176503" y="392566"/>
                  </a:lnTo>
                  <a:cubicBezTo>
                    <a:pt x="79023" y="392566"/>
                    <a:pt x="0" y="313543"/>
                    <a:pt x="0" y="216063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40000"/>
                  </a:srgbClr>
                </a:gs>
                <a:gs pos="100000">
                  <a:srgbClr val="6B54F1">
                    <a:alpha val="88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DA741693-1D66-4D26-9D82-CD143AEBEB10}"/>
              </a:ext>
            </a:extLst>
          </p:cNvPr>
          <p:cNvGrpSpPr/>
          <p:nvPr/>
        </p:nvGrpSpPr>
        <p:grpSpPr>
          <a:xfrm>
            <a:off x="6966861" y="2171077"/>
            <a:ext cx="3796393" cy="3275337"/>
            <a:chOff x="6966858" y="2171076"/>
            <a:chExt cx="3796393" cy="3275337"/>
          </a:xfrm>
        </p:grpSpPr>
        <p:sp>
          <p:nvSpPr>
            <p:cNvPr id="41" name="任意多边形: 形状 40">
              <a:extLst>
                <a:ext uri="{FF2B5EF4-FFF2-40B4-BE49-F238E27FC236}">
                  <a16:creationId xmlns:a16="http://schemas.microsoft.com/office/drawing/2014/main" id="{01595BF0-BEE4-46BD-B719-0082F219F997}"/>
                </a:ext>
              </a:extLst>
            </p:cNvPr>
            <p:cNvSpPr/>
            <p:nvPr/>
          </p:nvSpPr>
          <p:spPr>
            <a:xfrm>
              <a:off x="9350409" y="3472687"/>
              <a:ext cx="1412841" cy="493546"/>
            </a:xfrm>
            <a:custGeom>
              <a:avLst/>
              <a:gdLst>
                <a:gd name="connsiteX0" fmla="*/ 246773 w 1412841"/>
                <a:gd name="connsiteY0" fmla="*/ 0 h 493546"/>
                <a:gd name="connsiteX1" fmla="*/ 1412841 w 1412841"/>
                <a:gd name="connsiteY1" fmla="*/ 0 h 493546"/>
                <a:gd name="connsiteX2" fmla="*/ 1412841 w 1412841"/>
                <a:gd name="connsiteY2" fmla="*/ 493546 h 493546"/>
                <a:gd name="connsiteX3" fmla="*/ 246773 w 1412841"/>
                <a:gd name="connsiteY3" fmla="*/ 493546 h 493546"/>
                <a:gd name="connsiteX4" fmla="*/ 0 w 1412841"/>
                <a:gd name="connsiteY4" fmla="*/ 246773 h 493546"/>
                <a:gd name="connsiteX5" fmla="*/ 246773 w 1412841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2841" h="493546">
                  <a:moveTo>
                    <a:pt x="246773" y="0"/>
                  </a:moveTo>
                  <a:lnTo>
                    <a:pt x="1412841" y="0"/>
                  </a:lnTo>
                  <a:lnTo>
                    <a:pt x="1412841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9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id="{0D46A4BE-2062-47A3-8932-78AB75183CEA}"/>
                </a:ext>
              </a:extLst>
            </p:cNvPr>
            <p:cNvSpPr/>
            <p:nvPr/>
          </p:nvSpPr>
          <p:spPr>
            <a:xfrm>
              <a:off x="8389258" y="3966172"/>
              <a:ext cx="2373993" cy="493546"/>
            </a:xfrm>
            <a:custGeom>
              <a:avLst/>
              <a:gdLst>
                <a:gd name="connsiteX0" fmla="*/ 246773 w 2373993"/>
                <a:gd name="connsiteY0" fmla="*/ 0 h 493546"/>
                <a:gd name="connsiteX1" fmla="*/ 2373993 w 2373993"/>
                <a:gd name="connsiteY1" fmla="*/ 0 h 493546"/>
                <a:gd name="connsiteX2" fmla="*/ 2373993 w 2373993"/>
                <a:gd name="connsiteY2" fmla="*/ 493546 h 493546"/>
                <a:gd name="connsiteX3" fmla="*/ 246773 w 2373993"/>
                <a:gd name="connsiteY3" fmla="*/ 493546 h 493546"/>
                <a:gd name="connsiteX4" fmla="*/ 0 w 2373993"/>
                <a:gd name="connsiteY4" fmla="*/ 246773 h 493546"/>
                <a:gd name="connsiteX5" fmla="*/ 246773 w 2373993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73993" h="493546">
                  <a:moveTo>
                    <a:pt x="246773" y="0"/>
                  </a:moveTo>
                  <a:lnTo>
                    <a:pt x="2373993" y="0"/>
                  </a:lnTo>
                  <a:lnTo>
                    <a:pt x="2373993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/>
                </a:gs>
                <a:gs pos="100000">
                  <a:srgbClr val="6B54F1">
                    <a:alpha val="8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id="{61DA8BD4-4C05-41DC-96FD-CF93C6AD7957}"/>
                </a:ext>
              </a:extLst>
            </p:cNvPr>
            <p:cNvSpPr/>
            <p:nvPr/>
          </p:nvSpPr>
          <p:spPr>
            <a:xfrm>
              <a:off x="6966858" y="4459596"/>
              <a:ext cx="3796392" cy="493546"/>
            </a:xfrm>
            <a:custGeom>
              <a:avLst/>
              <a:gdLst>
                <a:gd name="connsiteX0" fmla="*/ 246773 w 3796392"/>
                <a:gd name="connsiteY0" fmla="*/ 0 h 493546"/>
                <a:gd name="connsiteX1" fmla="*/ 3796392 w 3796392"/>
                <a:gd name="connsiteY1" fmla="*/ 0 h 493546"/>
                <a:gd name="connsiteX2" fmla="*/ 3796392 w 3796392"/>
                <a:gd name="connsiteY2" fmla="*/ 493546 h 493546"/>
                <a:gd name="connsiteX3" fmla="*/ 246773 w 3796392"/>
                <a:gd name="connsiteY3" fmla="*/ 493546 h 493546"/>
                <a:gd name="connsiteX4" fmla="*/ 0 w 3796392"/>
                <a:gd name="connsiteY4" fmla="*/ 246773 h 493546"/>
                <a:gd name="connsiteX5" fmla="*/ 246773 w 3796392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6392" h="493546">
                  <a:moveTo>
                    <a:pt x="246773" y="0"/>
                  </a:moveTo>
                  <a:lnTo>
                    <a:pt x="3796392" y="0"/>
                  </a:lnTo>
                  <a:lnTo>
                    <a:pt x="3796392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7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5" name="任意多边形: 形状 54">
              <a:extLst>
                <a:ext uri="{FF2B5EF4-FFF2-40B4-BE49-F238E27FC236}">
                  <a16:creationId xmlns:a16="http://schemas.microsoft.com/office/drawing/2014/main" id="{A929E284-AF89-4605-A3FF-EE7C49A93DC7}"/>
                </a:ext>
              </a:extLst>
            </p:cNvPr>
            <p:cNvSpPr/>
            <p:nvPr/>
          </p:nvSpPr>
          <p:spPr>
            <a:xfrm>
              <a:off x="8389259" y="4952899"/>
              <a:ext cx="2372231" cy="493514"/>
            </a:xfrm>
            <a:custGeom>
              <a:avLst/>
              <a:gdLst>
                <a:gd name="connsiteX0" fmla="*/ 246773 w 2372231"/>
                <a:gd name="connsiteY0" fmla="*/ 0 h 493514"/>
                <a:gd name="connsiteX1" fmla="*/ 2372231 w 2372231"/>
                <a:gd name="connsiteY1" fmla="*/ 0 h 493514"/>
                <a:gd name="connsiteX2" fmla="*/ 2372231 w 2372231"/>
                <a:gd name="connsiteY2" fmla="*/ 317011 h 493514"/>
                <a:gd name="connsiteX3" fmla="*/ 2195728 w 2372231"/>
                <a:gd name="connsiteY3" fmla="*/ 493514 h 493514"/>
                <a:gd name="connsiteX4" fmla="*/ 246456 w 2372231"/>
                <a:gd name="connsiteY4" fmla="*/ 493514 h 493514"/>
                <a:gd name="connsiteX5" fmla="*/ 197040 w 2372231"/>
                <a:gd name="connsiteY5" fmla="*/ 488533 h 493514"/>
                <a:gd name="connsiteX6" fmla="*/ 0 w 2372231"/>
                <a:gd name="connsiteY6" fmla="*/ 246773 h 493514"/>
                <a:gd name="connsiteX7" fmla="*/ 246773 w 2372231"/>
                <a:gd name="connsiteY7" fmla="*/ 0 h 493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72231" h="493514">
                  <a:moveTo>
                    <a:pt x="246773" y="0"/>
                  </a:moveTo>
                  <a:lnTo>
                    <a:pt x="2372231" y="0"/>
                  </a:lnTo>
                  <a:lnTo>
                    <a:pt x="2372231" y="317011"/>
                  </a:lnTo>
                  <a:cubicBezTo>
                    <a:pt x="2372231" y="414491"/>
                    <a:pt x="2293208" y="493514"/>
                    <a:pt x="2195728" y="493514"/>
                  </a:cubicBezTo>
                  <a:lnTo>
                    <a:pt x="246456" y="493514"/>
                  </a:lnTo>
                  <a:lnTo>
                    <a:pt x="197040" y="488533"/>
                  </a:lnTo>
                  <a:cubicBezTo>
                    <a:pt x="84589" y="465522"/>
                    <a:pt x="0" y="366026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85000"/>
                  </a:srgbClr>
                </a:gs>
                <a:gs pos="100000">
                  <a:srgbClr val="6B54F1">
                    <a:alpha val="2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:a16="http://schemas.microsoft.com/office/drawing/2014/main" id="{ED6EEED1-502D-411C-A2E2-00BE08D30C1C}"/>
                </a:ext>
              </a:extLst>
            </p:cNvPr>
            <p:cNvSpPr/>
            <p:nvPr/>
          </p:nvSpPr>
          <p:spPr>
            <a:xfrm>
              <a:off x="9769476" y="2171076"/>
              <a:ext cx="993775" cy="493546"/>
            </a:xfrm>
            <a:custGeom>
              <a:avLst/>
              <a:gdLst>
                <a:gd name="connsiteX0" fmla="*/ 246773 w 993775"/>
                <a:gd name="connsiteY0" fmla="*/ 0 h 493546"/>
                <a:gd name="connsiteX1" fmla="*/ 993775 w 993775"/>
                <a:gd name="connsiteY1" fmla="*/ 0 h 493546"/>
                <a:gd name="connsiteX2" fmla="*/ 993775 w 993775"/>
                <a:gd name="connsiteY2" fmla="*/ 493546 h 493546"/>
                <a:gd name="connsiteX3" fmla="*/ 246773 w 993775"/>
                <a:gd name="connsiteY3" fmla="*/ 493546 h 493546"/>
                <a:gd name="connsiteX4" fmla="*/ 0 w 993775"/>
                <a:gd name="connsiteY4" fmla="*/ 246773 h 493546"/>
                <a:gd name="connsiteX5" fmla="*/ 246773 w 993775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3775" h="493546">
                  <a:moveTo>
                    <a:pt x="246773" y="0"/>
                  </a:moveTo>
                  <a:lnTo>
                    <a:pt x="993775" y="0"/>
                  </a:lnTo>
                  <a:lnTo>
                    <a:pt x="993775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80000"/>
                  </a:srgbClr>
                </a:gs>
                <a:gs pos="100000">
                  <a:srgbClr val="6B54F1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0100441A-8FC5-451F-B1E0-BCC167295E2A}"/>
              </a:ext>
            </a:extLst>
          </p:cNvPr>
          <p:cNvSpPr txBox="1"/>
          <p:nvPr/>
        </p:nvSpPr>
        <p:spPr>
          <a:xfrm>
            <a:off x="3479803" y="1879661"/>
            <a:ext cx="5232399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cs typeface="+mn-ea"/>
                <a:sym typeface="+mn-lt"/>
              </a:rPr>
              <a:t>02.</a:t>
            </a:r>
            <a:endParaRPr kumimoji="0" lang="zh-CN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1295F6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0ACCE2B2-DE01-4BEC-80D0-875DF8C307CF}"/>
              </a:ext>
            </a:extLst>
          </p:cNvPr>
          <p:cNvSpPr txBox="1"/>
          <p:nvPr/>
        </p:nvSpPr>
        <p:spPr>
          <a:xfrm>
            <a:off x="3718893" y="2796681"/>
            <a:ext cx="4754213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输入文字</a:t>
            </a:r>
          </a:p>
        </p:txBody>
      </p:sp>
    </p:spTree>
    <p:extLst>
      <p:ext uri="{BB962C8B-B14F-4D97-AF65-F5344CB8AC3E}">
        <p14:creationId xmlns:p14="http://schemas.microsoft.com/office/powerpoint/2010/main" val="150992395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>
            <a:extLst>
              <a:ext uri="{FF2B5EF4-FFF2-40B4-BE49-F238E27FC236}">
                <a16:creationId xmlns:a16="http://schemas.microsoft.com/office/drawing/2014/main" id="{6EE7028D-09BD-4E4F-8294-69D2F7C542C5}"/>
              </a:ext>
            </a:extLst>
          </p:cNvPr>
          <p:cNvSpPr/>
          <p:nvPr/>
        </p:nvSpPr>
        <p:spPr>
          <a:xfrm>
            <a:off x="1955561" y="2888604"/>
            <a:ext cx="936852" cy="936852"/>
          </a:xfrm>
          <a:prstGeom prst="ellipse">
            <a:avLst/>
          </a:pr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B1F25460-76BF-4D84-B647-130BD001EC0A}"/>
              </a:ext>
            </a:extLst>
          </p:cNvPr>
          <p:cNvSpPr/>
          <p:nvPr/>
        </p:nvSpPr>
        <p:spPr>
          <a:xfrm>
            <a:off x="4511021" y="2888604"/>
            <a:ext cx="936852" cy="936852"/>
          </a:xfrm>
          <a:prstGeom prst="ellipse">
            <a:avLst/>
          </a:pr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BC83C98D-EDBC-42EC-A8FB-8E759343F8BB}"/>
              </a:ext>
            </a:extLst>
          </p:cNvPr>
          <p:cNvSpPr/>
          <p:nvPr/>
        </p:nvSpPr>
        <p:spPr>
          <a:xfrm>
            <a:off x="9428165" y="2888604"/>
            <a:ext cx="936852" cy="936852"/>
          </a:xfrm>
          <a:prstGeom prst="ellipse">
            <a:avLst/>
          </a:pr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38930E5F-1203-4CC2-A2B1-C2E1A23F936B}"/>
              </a:ext>
            </a:extLst>
          </p:cNvPr>
          <p:cNvSpPr/>
          <p:nvPr/>
        </p:nvSpPr>
        <p:spPr>
          <a:xfrm>
            <a:off x="7066481" y="2888604"/>
            <a:ext cx="936852" cy="936852"/>
          </a:xfrm>
          <a:prstGeom prst="ellipse">
            <a:avLst/>
          </a:pr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椭圆 9">
            <a:extLst>
              <a:ext uri="{FF2B5EF4-FFF2-40B4-BE49-F238E27FC236}">
                <a16:creationId xmlns:a16="http://schemas.microsoft.com/office/drawing/2014/main" id="{2357BE4C-182F-4DE9-BAA1-37C95EB104B7}"/>
              </a:ext>
            </a:extLst>
          </p:cNvPr>
          <p:cNvSpPr/>
          <p:nvPr/>
        </p:nvSpPr>
        <p:spPr>
          <a:xfrm>
            <a:off x="2220784" y="3163920"/>
            <a:ext cx="406403" cy="394167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椭圆 10">
            <a:extLst>
              <a:ext uri="{FF2B5EF4-FFF2-40B4-BE49-F238E27FC236}">
                <a16:creationId xmlns:a16="http://schemas.microsoft.com/office/drawing/2014/main" id="{42BB5227-9DF8-4882-8A13-502D400F73E2}"/>
              </a:ext>
            </a:extLst>
          </p:cNvPr>
          <p:cNvSpPr/>
          <p:nvPr/>
        </p:nvSpPr>
        <p:spPr>
          <a:xfrm>
            <a:off x="4776243" y="3158093"/>
            <a:ext cx="406403" cy="405812"/>
          </a:xfrm>
          <a:custGeom>
            <a:avLst/>
            <a:gdLst>
              <a:gd name="connsiteX0" fmla="*/ 297506 w 595518"/>
              <a:gd name="connsiteY0" fmla="*/ 135879 h 594654"/>
              <a:gd name="connsiteX1" fmla="*/ 319021 w 595518"/>
              <a:gd name="connsiteY1" fmla="*/ 157365 h 594654"/>
              <a:gd name="connsiteX2" fmla="*/ 319021 w 595518"/>
              <a:gd name="connsiteY2" fmla="*/ 334625 h 594654"/>
              <a:gd name="connsiteX3" fmla="*/ 383027 w 595518"/>
              <a:gd name="connsiteY3" fmla="*/ 371152 h 594654"/>
              <a:gd name="connsiteX4" fmla="*/ 391633 w 595518"/>
              <a:gd name="connsiteY4" fmla="*/ 400158 h 594654"/>
              <a:gd name="connsiteX5" fmla="*/ 372808 w 595518"/>
              <a:gd name="connsiteY5" fmla="*/ 411438 h 594654"/>
              <a:gd name="connsiteX6" fmla="*/ 362051 w 595518"/>
              <a:gd name="connsiteY6" fmla="*/ 408215 h 594654"/>
              <a:gd name="connsiteX7" fmla="*/ 287286 w 595518"/>
              <a:gd name="connsiteY7" fmla="*/ 366317 h 594654"/>
              <a:gd name="connsiteX8" fmla="*/ 286211 w 595518"/>
              <a:gd name="connsiteY8" fmla="*/ 365780 h 594654"/>
              <a:gd name="connsiteX9" fmla="*/ 284597 w 595518"/>
              <a:gd name="connsiteY9" fmla="*/ 364169 h 594654"/>
              <a:gd name="connsiteX10" fmla="*/ 282983 w 595518"/>
              <a:gd name="connsiteY10" fmla="*/ 363095 h 594654"/>
              <a:gd name="connsiteX11" fmla="*/ 281908 w 595518"/>
              <a:gd name="connsiteY11" fmla="*/ 361483 h 594654"/>
              <a:gd name="connsiteX12" fmla="*/ 280294 w 595518"/>
              <a:gd name="connsiteY12" fmla="*/ 359872 h 594654"/>
              <a:gd name="connsiteX13" fmla="*/ 279218 w 595518"/>
              <a:gd name="connsiteY13" fmla="*/ 358260 h 594654"/>
              <a:gd name="connsiteX14" fmla="*/ 278143 w 595518"/>
              <a:gd name="connsiteY14" fmla="*/ 356112 h 594654"/>
              <a:gd name="connsiteX15" fmla="*/ 277605 w 595518"/>
              <a:gd name="connsiteY15" fmla="*/ 354500 h 594654"/>
              <a:gd name="connsiteX16" fmla="*/ 277067 w 595518"/>
              <a:gd name="connsiteY16" fmla="*/ 352352 h 594654"/>
              <a:gd name="connsiteX17" fmla="*/ 276529 w 595518"/>
              <a:gd name="connsiteY17" fmla="*/ 350740 h 594654"/>
              <a:gd name="connsiteX18" fmla="*/ 275991 w 595518"/>
              <a:gd name="connsiteY18" fmla="*/ 348054 h 594654"/>
              <a:gd name="connsiteX19" fmla="*/ 275991 w 595518"/>
              <a:gd name="connsiteY19" fmla="*/ 347517 h 594654"/>
              <a:gd name="connsiteX20" fmla="*/ 275991 w 595518"/>
              <a:gd name="connsiteY20" fmla="*/ 157365 h 594654"/>
              <a:gd name="connsiteX21" fmla="*/ 297506 w 595518"/>
              <a:gd name="connsiteY21" fmla="*/ 135879 h 594654"/>
              <a:gd name="connsiteX22" fmla="*/ 297490 w 595518"/>
              <a:gd name="connsiteY22" fmla="*/ 42974 h 594654"/>
              <a:gd name="connsiteX23" fmla="*/ 43036 w 595518"/>
              <a:gd name="connsiteY23" fmla="*/ 297059 h 594654"/>
              <a:gd name="connsiteX24" fmla="*/ 297490 w 595518"/>
              <a:gd name="connsiteY24" fmla="*/ 551680 h 594654"/>
              <a:gd name="connsiteX25" fmla="*/ 552482 w 595518"/>
              <a:gd name="connsiteY25" fmla="*/ 297059 h 594654"/>
              <a:gd name="connsiteX26" fmla="*/ 297490 w 595518"/>
              <a:gd name="connsiteY26" fmla="*/ 42974 h 594654"/>
              <a:gd name="connsiteX27" fmla="*/ 297490 w 595518"/>
              <a:gd name="connsiteY27" fmla="*/ 0 h 594654"/>
              <a:gd name="connsiteX28" fmla="*/ 595518 w 595518"/>
              <a:gd name="connsiteY28" fmla="*/ 297059 h 594654"/>
              <a:gd name="connsiteX29" fmla="*/ 297490 w 595518"/>
              <a:gd name="connsiteY29" fmla="*/ 594654 h 594654"/>
              <a:gd name="connsiteX30" fmla="*/ 0 w 595518"/>
              <a:gd name="connsiteY30" fmla="*/ 297059 h 594654"/>
              <a:gd name="connsiteX31" fmla="*/ 297490 w 595518"/>
              <a:gd name="connsiteY31" fmla="*/ 0 h 594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595518" h="594654">
                <a:moveTo>
                  <a:pt x="297506" y="135879"/>
                </a:moveTo>
                <a:cubicBezTo>
                  <a:pt x="309339" y="135879"/>
                  <a:pt x="319021" y="145548"/>
                  <a:pt x="319021" y="157365"/>
                </a:cubicBezTo>
                <a:lnTo>
                  <a:pt x="319021" y="334625"/>
                </a:lnTo>
                <a:lnTo>
                  <a:pt x="383027" y="371152"/>
                </a:lnTo>
                <a:cubicBezTo>
                  <a:pt x="393785" y="377061"/>
                  <a:pt x="397012" y="389952"/>
                  <a:pt x="391633" y="400158"/>
                </a:cubicBezTo>
                <a:cubicBezTo>
                  <a:pt x="387330" y="407141"/>
                  <a:pt x="380338" y="411438"/>
                  <a:pt x="372808" y="411438"/>
                </a:cubicBezTo>
                <a:cubicBezTo>
                  <a:pt x="369043" y="411438"/>
                  <a:pt x="365278" y="410364"/>
                  <a:pt x="362051" y="408215"/>
                </a:cubicBezTo>
                <a:lnTo>
                  <a:pt x="287286" y="366317"/>
                </a:lnTo>
                <a:cubicBezTo>
                  <a:pt x="286749" y="365780"/>
                  <a:pt x="286749" y="365780"/>
                  <a:pt x="286211" y="365780"/>
                </a:cubicBezTo>
                <a:cubicBezTo>
                  <a:pt x="285673" y="365243"/>
                  <a:pt x="285135" y="364706"/>
                  <a:pt x="284597" y="364169"/>
                </a:cubicBezTo>
                <a:cubicBezTo>
                  <a:pt x="284059" y="363632"/>
                  <a:pt x="283521" y="363632"/>
                  <a:pt x="282983" y="363095"/>
                </a:cubicBezTo>
                <a:cubicBezTo>
                  <a:pt x="282446" y="362557"/>
                  <a:pt x="281908" y="362020"/>
                  <a:pt x="281908" y="361483"/>
                </a:cubicBezTo>
                <a:cubicBezTo>
                  <a:pt x="281370" y="360946"/>
                  <a:pt x="280832" y="360409"/>
                  <a:pt x="280294" y="359872"/>
                </a:cubicBezTo>
                <a:cubicBezTo>
                  <a:pt x="279756" y="359334"/>
                  <a:pt x="279756" y="358797"/>
                  <a:pt x="279218" y="358260"/>
                </a:cubicBezTo>
                <a:cubicBezTo>
                  <a:pt x="278680" y="357723"/>
                  <a:pt x="278680" y="357186"/>
                  <a:pt x="278143" y="356112"/>
                </a:cubicBezTo>
                <a:cubicBezTo>
                  <a:pt x="278143" y="355574"/>
                  <a:pt x="277605" y="355037"/>
                  <a:pt x="277605" y="354500"/>
                </a:cubicBezTo>
                <a:cubicBezTo>
                  <a:pt x="277067" y="353963"/>
                  <a:pt x="277067" y="352889"/>
                  <a:pt x="277067" y="352352"/>
                </a:cubicBezTo>
                <a:cubicBezTo>
                  <a:pt x="276529" y="351814"/>
                  <a:pt x="276529" y="351277"/>
                  <a:pt x="276529" y="350740"/>
                </a:cubicBezTo>
                <a:cubicBezTo>
                  <a:pt x="276529" y="349666"/>
                  <a:pt x="276529" y="349129"/>
                  <a:pt x="275991" y="348054"/>
                </a:cubicBezTo>
                <a:cubicBezTo>
                  <a:pt x="275991" y="348054"/>
                  <a:pt x="275991" y="347517"/>
                  <a:pt x="275991" y="347517"/>
                </a:cubicBezTo>
                <a:lnTo>
                  <a:pt x="275991" y="157365"/>
                </a:lnTo>
                <a:cubicBezTo>
                  <a:pt x="275991" y="145548"/>
                  <a:pt x="285673" y="135879"/>
                  <a:pt x="297506" y="135879"/>
                </a:cubicBezTo>
                <a:close/>
                <a:moveTo>
                  <a:pt x="297490" y="42974"/>
                </a:moveTo>
                <a:cubicBezTo>
                  <a:pt x="157083" y="42974"/>
                  <a:pt x="43036" y="156856"/>
                  <a:pt x="43036" y="297059"/>
                </a:cubicBezTo>
                <a:cubicBezTo>
                  <a:pt x="43036" y="437262"/>
                  <a:pt x="157083" y="551680"/>
                  <a:pt x="297490" y="551680"/>
                </a:cubicBezTo>
                <a:cubicBezTo>
                  <a:pt x="437897" y="551680"/>
                  <a:pt x="552482" y="437262"/>
                  <a:pt x="552482" y="297059"/>
                </a:cubicBezTo>
                <a:cubicBezTo>
                  <a:pt x="552482" y="156856"/>
                  <a:pt x="437897" y="42974"/>
                  <a:pt x="297490" y="42974"/>
                </a:cubicBezTo>
                <a:close/>
                <a:moveTo>
                  <a:pt x="297490" y="0"/>
                </a:moveTo>
                <a:cubicBezTo>
                  <a:pt x="461567" y="0"/>
                  <a:pt x="595518" y="133219"/>
                  <a:pt x="595518" y="297059"/>
                </a:cubicBezTo>
                <a:cubicBezTo>
                  <a:pt x="595518" y="460897"/>
                  <a:pt x="461567" y="594654"/>
                  <a:pt x="297490" y="594654"/>
                </a:cubicBezTo>
                <a:cubicBezTo>
                  <a:pt x="133413" y="594654"/>
                  <a:pt x="0" y="460897"/>
                  <a:pt x="0" y="297059"/>
                </a:cubicBezTo>
                <a:cubicBezTo>
                  <a:pt x="0" y="133219"/>
                  <a:pt x="133413" y="0"/>
                  <a:pt x="29749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7" name="椭圆 11">
            <a:extLst>
              <a:ext uri="{FF2B5EF4-FFF2-40B4-BE49-F238E27FC236}">
                <a16:creationId xmlns:a16="http://schemas.microsoft.com/office/drawing/2014/main" id="{C9B2E516-41A5-4CA8-BBE5-24B1BA66BA9A}"/>
              </a:ext>
            </a:extLst>
          </p:cNvPr>
          <p:cNvSpPr/>
          <p:nvPr/>
        </p:nvSpPr>
        <p:spPr>
          <a:xfrm>
            <a:off x="9693387" y="3158125"/>
            <a:ext cx="406403" cy="405757"/>
          </a:xfrm>
          <a:custGeom>
            <a:avLst/>
            <a:gdLst>
              <a:gd name="connsiteX0" fmla="*/ 138699 w 603657"/>
              <a:gd name="connsiteY0" fmla="*/ 230325 h 602699"/>
              <a:gd name="connsiteX1" fmla="*/ 369371 w 603657"/>
              <a:gd name="connsiteY1" fmla="*/ 230325 h 602699"/>
              <a:gd name="connsiteX2" fmla="*/ 392837 w 603657"/>
              <a:gd name="connsiteY2" fmla="*/ 253753 h 602699"/>
              <a:gd name="connsiteX3" fmla="*/ 369371 w 603657"/>
              <a:gd name="connsiteY3" fmla="*/ 277180 h 602699"/>
              <a:gd name="connsiteX4" fmla="*/ 138699 w 603657"/>
              <a:gd name="connsiteY4" fmla="*/ 277180 h 602699"/>
              <a:gd name="connsiteX5" fmla="*/ 115233 w 603657"/>
              <a:gd name="connsiteY5" fmla="*/ 253753 h 602699"/>
              <a:gd name="connsiteX6" fmla="*/ 138699 w 603657"/>
              <a:gd name="connsiteY6" fmla="*/ 230325 h 602699"/>
              <a:gd name="connsiteX7" fmla="*/ 254159 w 603657"/>
              <a:gd name="connsiteY7" fmla="*/ 46866 h 602699"/>
              <a:gd name="connsiteX8" fmla="*/ 46936 w 603657"/>
              <a:gd name="connsiteY8" fmla="*/ 253780 h 602699"/>
              <a:gd name="connsiteX9" fmla="*/ 254159 w 603657"/>
              <a:gd name="connsiteY9" fmla="*/ 460460 h 602699"/>
              <a:gd name="connsiteX10" fmla="*/ 461147 w 603657"/>
              <a:gd name="connsiteY10" fmla="*/ 253780 h 602699"/>
              <a:gd name="connsiteX11" fmla="*/ 254159 w 603657"/>
              <a:gd name="connsiteY11" fmla="*/ 46866 h 602699"/>
              <a:gd name="connsiteX12" fmla="*/ 254159 w 603657"/>
              <a:gd name="connsiteY12" fmla="*/ 0 h 602699"/>
              <a:gd name="connsiteX13" fmla="*/ 508083 w 603657"/>
              <a:gd name="connsiteY13" fmla="*/ 253780 h 602699"/>
              <a:gd name="connsiteX14" fmla="*/ 449413 w 603657"/>
              <a:gd name="connsiteY14" fmla="*/ 415703 h 602699"/>
              <a:gd name="connsiteX15" fmla="*/ 596793 w 603657"/>
              <a:gd name="connsiteY15" fmla="*/ 562629 h 602699"/>
              <a:gd name="connsiteX16" fmla="*/ 596793 w 603657"/>
              <a:gd name="connsiteY16" fmla="*/ 595904 h 602699"/>
              <a:gd name="connsiteX17" fmla="*/ 580130 w 603657"/>
              <a:gd name="connsiteY17" fmla="*/ 602699 h 602699"/>
              <a:gd name="connsiteX18" fmla="*/ 563468 w 603657"/>
              <a:gd name="connsiteY18" fmla="*/ 595904 h 602699"/>
              <a:gd name="connsiteX19" fmla="*/ 416323 w 603657"/>
              <a:gd name="connsiteY19" fmla="*/ 448744 h 602699"/>
              <a:gd name="connsiteX20" fmla="*/ 254159 w 603657"/>
              <a:gd name="connsiteY20" fmla="*/ 507326 h 602699"/>
              <a:gd name="connsiteX21" fmla="*/ 0 w 603657"/>
              <a:gd name="connsiteY21" fmla="*/ 253780 h 602699"/>
              <a:gd name="connsiteX22" fmla="*/ 254159 w 603657"/>
              <a:gd name="connsiteY22" fmla="*/ 0 h 602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603657" h="602699">
                <a:moveTo>
                  <a:pt x="138699" y="230325"/>
                </a:moveTo>
                <a:lnTo>
                  <a:pt x="369371" y="230325"/>
                </a:lnTo>
                <a:cubicBezTo>
                  <a:pt x="382277" y="230325"/>
                  <a:pt x="392837" y="240633"/>
                  <a:pt x="392837" y="253753"/>
                </a:cubicBezTo>
                <a:cubicBezTo>
                  <a:pt x="392837" y="266638"/>
                  <a:pt x="382277" y="277180"/>
                  <a:pt x="369371" y="277180"/>
                </a:cubicBezTo>
                <a:lnTo>
                  <a:pt x="138699" y="277180"/>
                </a:lnTo>
                <a:cubicBezTo>
                  <a:pt x="125793" y="277180"/>
                  <a:pt x="115233" y="266638"/>
                  <a:pt x="115233" y="253753"/>
                </a:cubicBezTo>
                <a:cubicBezTo>
                  <a:pt x="115233" y="240633"/>
                  <a:pt x="125793" y="230325"/>
                  <a:pt x="138699" y="230325"/>
                </a:cubicBezTo>
                <a:close/>
                <a:moveTo>
                  <a:pt x="254159" y="46866"/>
                </a:moveTo>
                <a:cubicBezTo>
                  <a:pt x="139870" y="46866"/>
                  <a:pt x="46936" y="139661"/>
                  <a:pt x="46936" y="253780"/>
                </a:cubicBezTo>
                <a:cubicBezTo>
                  <a:pt x="46936" y="367665"/>
                  <a:pt x="139870" y="460460"/>
                  <a:pt x="254159" y="460460"/>
                </a:cubicBezTo>
                <a:cubicBezTo>
                  <a:pt x="368214" y="460460"/>
                  <a:pt x="461147" y="367665"/>
                  <a:pt x="461147" y="253780"/>
                </a:cubicBezTo>
                <a:cubicBezTo>
                  <a:pt x="461147" y="139661"/>
                  <a:pt x="368214" y="46866"/>
                  <a:pt x="254159" y="46866"/>
                </a:cubicBezTo>
                <a:close/>
                <a:moveTo>
                  <a:pt x="254159" y="0"/>
                </a:moveTo>
                <a:cubicBezTo>
                  <a:pt x="394029" y="0"/>
                  <a:pt x="508083" y="113885"/>
                  <a:pt x="508083" y="253780"/>
                </a:cubicBezTo>
                <a:cubicBezTo>
                  <a:pt x="508083" y="315175"/>
                  <a:pt x="486023" y="371649"/>
                  <a:pt x="449413" y="415703"/>
                </a:cubicBezTo>
                <a:lnTo>
                  <a:pt x="596793" y="562629"/>
                </a:lnTo>
                <a:cubicBezTo>
                  <a:pt x="605945" y="571767"/>
                  <a:pt x="605945" y="586765"/>
                  <a:pt x="596793" y="595904"/>
                </a:cubicBezTo>
                <a:cubicBezTo>
                  <a:pt x="592099" y="600356"/>
                  <a:pt x="586232" y="602699"/>
                  <a:pt x="580130" y="602699"/>
                </a:cubicBezTo>
                <a:cubicBezTo>
                  <a:pt x="574029" y="602699"/>
                  <a:pt x="568162" y="600356"/>
                  <a:pt x="563468" y="595904"/>
                </a:cubicBezTo>
                <a:lnTo>
                  <a:pt x="416323" y="448744"/>
                </a:lnTo>
                <a:cubicBezTo>
                  <a:pt x="372203" y="485299"/>
                  <a:pt x="315645" y="507326"/>
                  <a:pt x="254159" y="507326"/>
                </a:cubicBezTo>
                <a:cubicBezTo>
                  <a:pt x="114055" y="507326"/>
                  <a:pt x="0" y="393442"/>
                  <a:pt x="0" y="253780"/>
                </a:cubicBezTo>
                <a:cubicBezTo>
                  <a:pt x="0" y="113885"/>
                  <a:pt x="114055" y="0"/>
                  <a:pt x="25415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椭圆 12">
            <a:extLst>
              <a:ext uri="{FF2B5EF4-FFF2-40B4-BE49-F238E27FC236}">
                <a16:creationId xmlns:a16="http://schemas.microsoft.com/office/drawing/2014/main" id="{D5FCDBFE-48A0-48E5-8AB2-56A8F7171C97}"/>
              </a:ext>
            </a:extLst>
          </p:cNvPr>
          <p:cNvSpPr/>
          <p:nvPr/>
        </p:nvSpPr>
        <p:spPr>
          <a:xfrm>
            <a:off x="7336745" y="3157803"/>
            <a:ext cx="396327" cy="406401"/>
          </a:xfrm>
          <a:custGeom>
            <a:avLst/>
            <a:gdLst>
              <a:gd name="connsiteX0" fmla="*/ 289142 w 593263"/>
              <a:gd name="connsiteY0" fmla="*/ 515850 h 608344"/>
              <a:gd name="connsiteX1" fmla="*/ 227765 w 593263"/>
              <a:gd name="connsiteY1" fmla="*/ 563478 h 608344"/>
              <a:gd name="connsiteX2" fmla="*/ 365576 w 593263"/>
              <a:gd name="connsiteY2" fmla="*/ 563478 h 608344"/>
              <a:gd name="connsiteX3" fmla="*/ 304122 w 593263"/>
              <a:gd name="connsiteY3" fmla="*/ 515850 h 608344"/>
              <a:gd name="connsiteX4" fmla="*/ 289175 w 593263"/>
              <a:gd name="connsiteY4" fmla="*/ 515431 h 608344"/>
              <a:gd name="connsiteX5" fmla="*/ 304155 w 593263"/>
              <a:gd name="connsiteY5" fmla="*/ 515431 h 608344"/>
              <a:gd name="connsiteX6" fmla="*/ 366070 w 593263"/>
              <a:gd name="connsiteY6" fmla="*/ 564057 h 608344"/>
              <a:gd name="connsiteX7" fmla="*/ 227259 w 593263"/>
              <a:gd name="connsiteY7" fmla="*/ 564057 h 608344"/>
              <a:gd name="connsiteX8" fmla="*/ 289175 w 593263"/>
              <a:gd name="connsiteY8" fmla="*/ 515431 h 608344"/>
              <a:gd name="connsiteX9" fmla="*/ 289142 w 593263"/>
              <a:gd name="connsiteY9" fmla="*/ 514853 h 608344"/>
              <a:gd name="connsiteX10" fmla="*/ 226767 w 593263"/>
              <a:gd name="connsiteY10" fmla="*/ 564014 h 608344"/>
              <a:gd name="connsiteX11" fmla="*/ 226767 w 593263"/>
              <a:gd name="connsiteY11" fmla="*/ 564475 h 608344"/>
              <a:gd name="connsiteX12" fmla="*/ 366574 w 593263"/>
              <a:gd name="connsiteY12" fmla="*/ 564475 h 608344"/>
              <a:gd name="connsiteX13" fmla="*/ 366574 w 593263"/>
              <a:gd name="connsiteY13" fmla="*/ 564014 h 608344"/>
              <a:gd name="connsiteX14" fmla="*/ 304122 w 593263"/>
              <a:gd name="connsiteY14" fmla="*/ 514853 h 608344"/>
              <a:gd name="connsiteX15" fmla="*/ 530681 w 593263"/>
              <a:gd name="connsiteY15" fmla="*/ 143537 h 608344"/>
              <a:gd name="connsiteX16" fmla="*/ 530416 w 593263"/>
              <a:gd name="connsiteY16" fmla="*/ 144771 h 608344"/>
              <a:gd name="connsiteX17" fmla="*/ 530089 w 593263"/>
              <a:gd name="connsiteY17" fmla="*/ 145272 h 608344"/>
              <a:gd name="connsiteX18" fmla="*/ 62599 w 593263"/>
              <a:gd name="connsiteY18" fmla="*/ 143295 h 608344"/>
              <a:gd name="connsiteX19" fmla="*/ 63310 w 593263"/>
              <a:gd name="connsiteY19" fmla="*/ 145377 h 608344"/>
              <a:gd name="connsiteX20" fmla="*/ 62916 w 593263"/>
              <a:gd name="connsiteY20" fmla="*/ 144771 h 608344"/>
              <a:gd name="connsiteX21" fmla="*/ 151870 w 593263"/>
              <a:gd name="connsiteY21" fmla="*/ 44867 h 608344"/>
              <a:gd name="connsiteX22" fmla="*/ 151870 w 593263"/>
              <a:gd name="connsiteY22" fmla="*/ 247725 h 608344"/>
              <a:gd name="connsiteX23" fmla="*/ 151870 w 593263"/>
              <a:gd name="connsiteY23" fmla="*/ 248568 h 608344"/>
              <a:gd name="connsiteX24" fmla="*/ 163623 w 593263"/>
              <a:gd name="connsiteY24" fmla="*/ 303712 h 608344"/>
              <a:gd name="connsiteX25" fmla="*/ 290756 w 593263"/>
              <a:gd name="connsiteY25" fmla="*/ 386466 h 608344"/>
              <a:gd name="connsiteX26" fmla="*/ 302509 w 593263"/>
              <a:gd name="connsiteY26" fmla="*/ 386466 h 608344"/>
              <a:gd name="connsiteX27" fmla="*/ 429718 w 593263"/>
              <a:gd name="connsiteY27" fmla="*/ 303712 h 608344"/>
              <a:gd name="connsiteX28" fmla="*/ 441471 w 593263"/>
              <a:gd name="connsiteY28" fmla="*/ 248568 h 608344"/>
              <a:gd name="connsiteX29" fmla="*/ 441471 w 593263"/>
              <a:gd name="connsiteY29" fmla="*/ 247725 h 608344"/>
              <a:gd name="connsiteX30" fmla="*/ 441471 w 593263"/>
              <a:gd name="connsiteY30" fmla="*/ 44867 h 608344"/>
              <a:gd name="connsiteX31" fmla="*/ 485907 w 593263"/>
              <a:gd name="connsiteY31" fmla="*/ 44359 h 608344"/>
              <a:gd name="connsiteX32" fmla="*/ 533074 w 593263"/>
              <a:gd name="connsiteY32" fmla="*/ 44359 h 608344"/>
              <a:gd name="connsiteX33" fmla="*/ 548899 w 593263"/>
              <a:gd name="connsiteY33" fmla="*/ 60926 h 608344"/>
              <a:gd name="connsiteX34" fmla="*/ 547924 w 593263"/>
              <a:gd name="connsiteY34" fmla="*/ 67809 h 608344"/>
              <a:gd name="connsiteX35" fmla="*/ 533150 w 593263"/>
              <a:gd name="connsiteY35" fmla="*/ 136289 h 608344"/>
              <a:gd name="connsiteX36" fmla="*/ 530681 w 593263"/>
              <a:gd name="connsiteY36" fmla="*/ 143537 h 608344"/>
              <a:gd name="connsiteX37" fmla="*/ 548401 w 593263"/>
              <a:gd name="connsiteY37" fmla="*/ 60896 h 608344"/>
              <a:gd name="connsiteX38" fmla="*/ 544176 w 593263"/>
              <a:gd name="connsiteY38" fmla="*/ 49622 h 608344"/>
              <a:gd name="connsiteX39" fmla="*/ 533037 w 593263"/>
              <a:gd name="connsiteY39" fmla="*/ 44867 h 608344"/>
              <a:gd name="connsiteX40" fmla="*/ 486332 w 593263"/>
              <a:gd name="connsiteY40" fmla="*/ 44867 h 608344"/>
              <a:gd name="connsiteX41" fmla="*/ 486332 w 593263"/>
              <a:gd name="connsiteY41" fmla="*/ 212368 h 608344"/>
              <a:gd name="connsiteX42" fmla="*/ 530089 w 593263"/>
              <a:gd name="connsiteY42" fmla="*/ 145272 h 608344"/>
              <a:gd name="connsiteX43" fmla="*/ 528649 w 593263"/>
              <a:gd name="connsiteY43" fmla="*/ 149497 h 608344"/>
              <a:gd name="connsiteX44" fmla="*/ 502008 w 593263"/>
              <a:gd name="connsiteY44" fmla="*/ 190019 h 608344"/>
              <a:gd name="connsiteX45" fmla="*/ 485907 w 593263"/>
              <a:gd name="connsiteY45" fmla="*/ 213629 h 608344"/>
              <a:gd name="connsiteX46" fmla="*/ 151362 w 593263"/>
              <a:gd name="connsiteY46" fmla="*/ 44359 h 608344"/>
              <a:gd name="connsiteX47" fmla="*/ 220576 w 593263"/>
              <a:gd name="connsiteY47" fmla="*/ 44359 h 608344"/>
              <a:gd name="connsiteX48" fmla="*/ 264900 w 593263"/>
              <a:gd name="connsiteY48" fmla="*/ 44359 h 608344"/>
              <a:gd name="connsiteX49" fmla="*/ 328429 w 593263"/>
              <a:gd name="connsiteY49" fmla="*/ 44359 h 608344"/>
              <a:gd name="connsiteX50" fmla="*/ 372830 w 593263"/>
              <a:gd name="connsiteY50" fmla="*/ 44359 h 608344"/>
              <a:gd name="connsiteX51" fmla="*/ 442044 w 593263"/>
              <a:gd name="connsiteY51" fmla="*/ 44359 h 608344"/>
              <a:gd name="connsiteX52" fmla="*/ 442044 w 593263"/>
              <a:gd name="connsiteY52" fmla="*/ 247759 h 608344"/>
              <a:gd name="connsiteX53" fmla="*/ 441967 w 593263"/>
              <a:gd name="connsiteY53" fmla="*/ 248603 h 608344"/>
              <a:gd name="connsiteX54" fmla="*/ 430214 w 593263"/>
              <a:gd name="connsiteY54" fmla="*/ 303978 h 608344"/>
              <a:gd name="connsiteX55" fmla="*/ 302541 w 593263"/>
              <a:gd name="connsiteY55" fmla="*/ 386964 h 608344"/>
              <a:gd name="connsiteX56" fmla="*/ 290788 w 593263"/>
              <a:gd name="connsiteY56" fmla="*/ 386964 h 608344"/>
              <a:gd name="connsiteX57" fmla="*/ 163192 w 593263"/>
              <a:gd name="connsiteY57" fmla="*/ 303978 h 608344"/>
              <a:gd name="connsiteX58" fmla="*/ 151362 w 593263"/>
              <a:gd name="connsiteY58" fmla="*/ 248603 h 608344"/>
              <a:gd name="connsiteX59" fmla="*/ 151362 w 593263"/>
              <a:gd name="connsiteY59" fmla="*/ 247759 h 608344"/>
              <a:gd name="connsiteX60" fmla="*/ 60332 w 593263"/>
              <a:gd name="connsiteY60" fmla="*/ 44359 h 608344"/>
              <a:gd name="connsiteX61" fmla="*/ 107499 w 593263"/>
              <a:gd name="connsiteY61" fmla="*/ 44359 h 608344"/>
              <a:gd name="connsiteX62" fmla="*/ 107499 w 593263"/>
              <a:gd name="connsiteY62" fmla="*/ 213629 h 608344"/>
              <a:gd name="connsiteX63" fmla="*/ 89716 w 593263"/>
              <a:gd name="connsiteY63" fmla="*/ 187576 h 608344"/>
              <a:gd name="connsiteX64" fmla="*/ 64773 w 593263"/>
              <a:gd name="connsiteY64" fmla="*/ 149662 h 608344"/>
              <a:gd name="connsiteX65" fmla="*/ 63310 w 593263"/>
              <a:gd name="connsiteY65" fmla="*/ 145377 h 608344"/>
              <a:gd name="connsiteX66" fmla="*/ 106932 w 593263"/>
              <a:gd name="connsiteY66" fmla="*/ 212368 h 608344"/>
              <a:gd name="connsiteX67" fmla="*/ 106932 w 593263"/>
              <a:gd name="connsiteY67" fmla="*/ 44867 h 608344"/>
              <a:gd name="connsiteX68" fmla="*/ 60304 w 593263"/>
              <a:gd name="connsiteY68" fmla="*/ 44867 h 608344"/>
              <a:gd name="connsiteX69" fmla="*/ 49089 w 593263"/>
              <a:gd name="connsiteY69" fmla="*/ 49622 h 608344"/>
              <a:gd name="connsiteX70" fmla="*/ 44940 w 593263"/>
              <a:gd name="connsiteY70" fmla="*/ 60896 h 608344"/>
              <a:gd name="connsiteX71" fmla="*/ 62599 w 593263"/>
              <a:gd name="connsiteY71" fmla="*/ 143295 h 608344"/>
              <a:gd name="connsiteX72" fmla="*/ 60093 w 593263"/>
              <a:gd name="connsiteY72" fmla="*/ 135955 h 608344"/>
              <a:gd name="connsiteX73" fmla="*/ 45391 w 593263"/>
              <a:gd name="connsiteY73" fmla="*/ 67700 h 608344"/>
              <a:gd name="connsiteX74" fmla="*/ 44431 w 593263"/>
              <a:gd name="connsiteY74" fmla="*/ 60926 h 608344"/>
              <a:gd name="connsiteX75" fmla="*/ 60332 w 593263"/>
              <a:gd name="connsiteY75" fmla="*/ 44359 h 608344"/>
              <a:gd name="connsiteX76" fmla="*/ 485334 w 593263"/>
              <a:gd name="connsiteY76" fmla="*/ 43793 h 608344"/>
              <a:gd name="connsiteX77" fmla="*/ 485334 w 593263"/>
              <a:gd name="connsiteY77" fmla="*/ 214899 h 608344"/>
              <a:gd name="connsiteX78" fmla="*/ 486256 w 593263"/>
              <a:gd name="connsiteY78" fmla="*/ 213979 h 608344"/>
              <a:gd name="connsiteX79" fmla="*/ 502008 w 593263"/>
              <a:gd name="connsiteY79" fmla="*/ 190019 h 608344"/>
              <a:gd name="connsiteX80" fmla="*/ 527658 w 593263"/>
              <a:gd name="connsiteY80" fmla="*/ 152406 h 608344"/>
              <a:gd name="connsiteX81" fmla="*/ 528649 w 593263"/>
              <a:gd name="connsiteY81" fmla="*/ 149497 h 608344"/>
              <a:gd name="connsiteX82" fmla="*/ 531107 w 593263"/>
              <a:gd name="connsiteY82" fmla="*/ 145759 h 608344"/>
              <a:gd name="connsiteX83" fmla="*/ 533150 w 593263"/>
              <a:gd name="connsiteY83" fmla="*/ 136289 h 608344"/>
              <a:gd name="connsiteX84" fmla="*/ 541843 w 593263"/>
              <a:gd name="connsiteY84" fmla="*/ 110778 h 608344"/>
              <a:gd name="connsiteX85" fmla="*/ 547924 w 593263"/>
              <a:gd name="connsiteY85" fmla="*/ 67809 h 608344"/>
              <a:gd name="connsiteX86" fmla="*/ 549399 w 593263"/>
              <a:gd name="connsiteY86" fmla="*/ 60973 h 608344"/>
              <a:gd name="connsiteX87" fmla="*/ 544944 w 593263"/>
              <a:gd name="connsiteY87" fmla="*/ 48931 h 608344"/>
              <a:gd name="connsiteX88" fmla="*/ 533037 w 593263"/>
              <a:gd name="connsiteY88" fmla="*/ 43793 h 608344"/>
              <a:gd name="connsiteX89" fmla="*/ 150795 w 593263"/>
              <a:gd name="connsiteY89" fmla="*/ 43793 h 608344"/>
              <a:gd name="connsiteX90" fmla="*/ 150795 w 593263"/>
              <a:gd name="connsiteY90" fmla="*/ 247725 h 608344"/>
              <a:gd name="connsiteX91" fmla="*/ 150871 w 593263"/>
              <a:gd name="connsiteY91" fmla="*/ 248568 h 608344"/>
              <a:gd name="connsiteX92" fmla="*/ 162701 w 593263"/>
              <a:gd name="connsiteY92" fmla="*/ 304095 h 608344"/>
              <a:gd name="connsiteX93" fmla="*/ 290756 w 593263"/>
              <a:gd name="connsiteY93" fmla="*/ 387463 h 608344"/>
              <a:gd name="connsiteX94" fmla="*/ 302509 w 593263"/>
              <a:gd name="connsiteY94" fmla="*/ 387463 h 608344"/>
              <a:gd name="connsiteX95" fmla="*/ 430640 w 593263"/>
              <a:gd name="connsiteY95" fmla="*/ 304095 h 608344"/>
              <a:gd name="connsiteX96" fmla="*/ 442470 w 593263"/>
              <a:gd name="connsiteY96" fmla="*/ 248568 h 608344"/>
              <a:gd name="connsiteX97" fmla="*/ 442470 w 593263"/>
              <a:gd name="connsiteY97" fmla="*/ 43793 h 608344"/>
              <a:gd name="connsiteX98" fmla="*/ 60304 w 593263"/>
              <a:gd name="connsiteY98" fmla="*/ 43793 h 608344"/>
              <a:gd name="connsiteX99" fmla="*/ 48397 w 593263"/>
              <a:gd name="connsiteY99" fmla="*/ 48931 h 608344"/>
              <a:gd name="connsiteX100" fmla="*/ 43942 w 593263"/>
              <a:gd name="connsiteY100" fmla="*/ 60973 h 608344"/>
              <a:gd name="connsiteX101" fmla="*/ 45391 w 593263"/>
              <a:gd name="connsiteY101" fmla="*/ 67700 h 608344"/>
              <a:gd name="connsiteX102" fmla="*/ 51498 w 593263"/>
              <a:gd name="connsiteY102" fmla="*/ 110778 h 608344"/>
              <a:gd name="connsiteX103" fmla="*/ 60093 w 593263"/>
              <a:gd name="connsiteY103" fmla="*/ 135955 h 608344"/>
              <a:gd name="connsiteX104" fmla="*/ 62205 w 593263"/>
              <a:gd name="connsiteY104" fmla="*/ 145759 h 608344"/>
              <a:gd name="connsiteX105" fmla="*/ 64773 w 593263"/>
              <a:gd name="connsiteY105" fmla="*/ 149662 h 608344"/>
              <a:gd name="connsiteX106" fmla="*/ 65710 w 593263"/>
              <a:gd name="connsiteY106" fmla="*/ 152406 h 608344"/>
              <a:gd name="connsiteX107" fmla="*/ 89716 w 593263"/>
              <a:gd name="connsiteY107" fmla="*/ 187576 h 608344"/>
              <a:gd name="connsiteX108" fmla="*/ 107086 w 593263"/>
              <a:gd name="connsiteY108" fmla="*/ 213979 h 608344"/>
              <a:gd name="connsiteX109" fmla="*/ 108007 w 593263"/>
              <a:gd name="connsiteY109" fmla="*/ 214899 h 608344"/>
              <a:gd name="connsiteX110" fmla="*/ 108007 w 593263"/>
              <a:gd name="connsiteY110" fmla="*/ 43793 h 608344"/>
              <a:gd name="connsiteX111" fmla="*/ 60304 w 593263"/>
              <a:gd name="connsiteY111" fmla="*/ 997 h 608344"/>
              <a:gd name="connsiteX112" fmla="*/ 533037 w 593263"/>
              <a:gd name="connsiteY112" fmla="*/ 997 h 608344"/>
              <a:gd name="connsiteX113" fmla="*/ 575978 w 593263"/>
              <a:gd name="connsiteY113" fmla="*/ 19481 h 608344"/>
              <a:gd name="connsiteX114" fmla="*/ 592187 w 593263"/>
              <a:gd name="connsiteY114" fmla="*/ 63197 h 608344"/>
              <a:gd name="connsiteX115" fmla="*/ 559539 w 593263"/>
              <a:gd name="connsiteY115" fmla="*/ 185678 h 608344"/>
              <a:gd name="connsiteX116" fmla="*/ 496933 w 593263"/>
              <a:gd name="connsiteY116" fmla="*/ 262297 h 608344"/>
              <a:gd name="connsiteX117" fmla="*/ 483797 w 593263"/>
              <a:gd name="connsiteY117" fmla="*/ 272650 h 608344"/>
              <a:gd name="connsiteX118" fmla="*/ 483644 w 593263"/>
              <a:gd name="connsiteY118" fmla="*/ 272727 h 608344"/>
              <a:gd name="connsiteX119" fmla="*/ 483567 w 593263"/>
              <a:gd name="connsiteY119" fmla="*/ 272957 h 608344"/>
              <a:gd name="connsiteX120" fmla="*/ 470969 w 593263"/>
              <a:gd name="connsiteY120" fmla="*/ 318821 h 608344"/>
              <a:gd name="connsiteX121" fmla="*/ 431792 w 593263"/>
              <a:gd name="connsiteY121" fmla="*/ 376802 h 608344"/>
              <a:gd name="connsiteX122" fmla="*/ 373718 w 593263"/>
              <a:gd name="connsiteY122" fmla="*/ 415917 h 608344"/>
              <a:gd name="connsiteX123" fmla="*/ 318563 w 593263"/>
              <a:gd name="connsiteY123" fmla="*/ 429568 h 608344"/>
              <a:gd name="connsiteX124" fmla="*/ 318103 w 593263"/>
              <a:gd name="connsiteY124" fmla="*/ 429568 h 608344"/>
              <a:gd name="connsiteX125" fmla="*/ 318103 w 593263"/>
              <a:gd name="connsiteY125" fmla="*/ 473438 h 608344"/>
              <a:gd name="connsiteX126" fmla="*/ 318487 w 593263"/>
              <a:gd name="connsiteY126" fmla="*/ 473438 h 608344"/>
              <a:gd name="connsiteX127" fmla="*/ 370722 w 593263"/>
              <a:gd name="connsiteY127" fmla="*/ 494069 h 608344"/>
              <a:gd name="connsiteX128" fmla="*/ 409438 w 593263"/>
              <a:gd name="connsiteY128" fmla="*/ 564014 h 608344"/>
              <a:gd name="connsiteX129" fmla="*/ 409438 w 593263"/>
              <a:gd name="connsiteY129" fmla="*/ 607270 h 608344"/>
              <a:gd name="connsiteX130" fmla="*/ 183903 w 593263"/>
              <a:gd name="connsiteY130" fmla="*/ 607270 h 608344"/>
              <a:gd name="connsiteX131" fmla="*/ 183903 w 593263"/>
              <a:gd name="connsiteY131" fmla="*/ 564014 h 608344"/>
              <a:gd name="connsiteX132" fmla="*/ 222542 w 593263"/>
              <a:gd name="connsiteY132" fmla="*/ 494069 h 608344"/>
              <a:gd name="connsiteX133" fmla="*/ 274778 w 593263"/>
              <a:gd name="connsiteY133" fmla="*/ 473438 h 608344"/>
              <a:gd name="connsiteX134" fmla="*/ 275239 w 593263"/>
              <a:gd name="connsiteY134" fmla="*/ 473438 h 608344"/>
              <a:gd name="connsiteX135" fmla="*/ 275239 w 593263"/>
              <a:gd name="connsiteY135" fmla="*/ 429568 h 608344"/>
              <a:gd name="connsiteX136" fmla="*/ 274778 w 593263"/>
              <a:gd name="connsiteY136" fmla="*/ 429568 h 608344"/>
              <a:gd name="connsiteX137" fmla="*/ 219623 w 593263"/>
              <a:gd name="connsiteY137" fmla="*/ 415917 h 608344"/>
              <a:gd name="connsiteX138" fmla="*/ 161549 w 593263"/>
              <a:gd name="connsiteY138" fmla="*/ 376802 h 608344"/>
              <a:gd name="connsiteX139" fmla="*/ 122372 w 593263"/>
              <a:gd name="connsiteY139" fmla="*/ 318821 h 608344"/>
              <a:gd name="connsiteX140" fmla="*/ 109697 w 593263"/>
              <a:gd name="connsiteY140" fmla="*/ 272957 h 608344"/>
              <a:gd name="connsiteX141" fmla="*/ 109697 w 593263"/>
              <a:gd name="connsiteY141" fmla="*/ 272727 h 608344"/>
              <a:gd name="connsiteX142" fmla="*/ 109544 w 593263"/>
              <a:gd name="connsiteY142" fmla="*/ 272650 h 608344"/>
              <a:gd name="connsiteX143" fmla="*/ 96331 w 593263"/>
              <a:gd name="connsiteY143" fmla="*/ 262297 h 608344"/>
              <a:gd name="connsiteX144" fmla="*/ 33802 w 593263"/>
              <a:gd name="connsiteY144" fmla="*/ 185678 h 608344"/>
              <a:gd name="connsiteX145" fmla="*/ 1155 w 593263"/>
              <a:gd name="connsiteY145" fmla="*/ 63197 h 608344"/>
              <a:gd name="connsiteX146" fmla="*/ 17286 w 593263"/>
              <a:gd name="connsiteY146" fmla="*/ 19481 h 608344"/>
              <a:gd name="connsiteX147" fmla="*/ 60304 w 593263"/>
              <a:gd name="connsiteY147" fmla="*/ 997 h 608344"/>
              <a:gd name="connsiteX148" fmla="*/ 60332 w 593263"/>
              <a:gd name="connsiteY148" fmla="*/ 565 h 608344"/>
              <a:gd name="connsiteX149" fmla="*/ 16930 w 593263"/>
              <a:gd name="connsiteY149" fmla="*/ 19126 h 608344"/>
              <a:gd name="connsiteX150" fmla="*/ 644 w 593263"/>
              <a:gd name="connsiteY150" fmla="*/ 63226 h 608344"/>
              <a:gd name="connsiteX151" fmla="*/ 33369 w 593263"/>
              <a:gd name="connsiteY151" fmla="*/ 185941 h 608344"/>
              <a:gd name="connsiteX152" fmla="*/ 96053 w 593263"/>
              <a:gd name="connsiteY152" fmla="*/ 262715 h 608344"/>
              <a:gd name="connsiteX153" fmla="*/ 109266 w 593263"/>
              <a:gd name="connsiteY153" fmla="*/ 273069 h 608344"/>
              <a:gd name="connsiteX154" fmla="*/ 121941 w 593263"/>
              <a:gd name="connsiteY154" fmla="*/ 319011 h 608344"/>
              <a:gd name="connsiteX155" fmla="*/ 161195 w 593263"/>
              <a:gd name="connsiteY155" fmla="*/ 377224 h 608344"/>
              <a:gd name="connsiteX156" fmla="*/ 219424 w 593263"/>
              <a:gd name="connsiteY156" fmla="*/ 416416 h 608344"/>
              <a:gd name="connsiteX157" fmla="*/ 274733 w 593263"/>
              <a:gd name="connsiteY157" fmla="*/ 430068 h 608344"/>
              <a:gd name="connsiteX158" fmla="*/ 274733 w 593263"/>
              <a:gd name="connsiteY158" fmla="*/ 473018 h 608344"/>
              <a:gd name="connsiteX159" fmla="*/ 222343 w 593263"/>
              <a:gd name="connsiteY159" fmla="*/ 493649 h 608344"/>
              <a:gd name="connsiteX160" fmla="*/ 183396 w 593263"/>
              <a:gd name="connsiteY160" fmla="*/ 564057 h 608344"/>
              <a:gd name="connsiteX161" fmla="*/ 183396 w 593263"/>
              <a:gd name="connsiteY161" fmla="*/ 607851 h 608344"/>
              <a:gd name="connsiteX162" fmla="*/ 227259 w 593263"/>
              <a:gd name="connsiteY162" fmla="*/ 607851 h 608344"/>
              <a:gd name="connsiteX163" fmla="*/ 366070 w 593263"/>
              <a:gd name="connsiteY163" fmla="*/ 607851 h 608344"/>
              <a:gd name="connsiteX164" fmla="*/ 409934 w 593263"/>
              <a:gd name="connsiteY164" fmla="*/ 607851 h 608344"/>
              <a:gd name="connsiteX165" fmla="*/ 409934 w 593263"/>
              <a:gd name="connsiteY165" fmla="*/ 564057 h 608344"/>
              <a:gd name="connsiteX166" fmla="*/ 371064 w 593263"/>
              <a:gd name="connsiteY166" fmla="*/ 493649 h 608344"/>
              <a:gd name="connsiteX167" fmla="*/ 318596 w 593263"/>
              <a:gd name="connsiteY167" fmla="*/ 473018 h 608344"/>
              <a:gd name="connsiteX168" fmla="*/ 318596 w 593263"/>
              <a:gd name="connsiteY168" fmla="*/ 430068 h 608344"/>
              <a:gd name="connsiteX169" fmla="*/ 373906 w 593263"/>
              <a:gd name="connsiteY169" fmla="*/ 416416 h 608344"/>
              <a:gd name="connsiteX170" fmla="*/ 432211 w 593263"/>
              <a:gd name="connsiteY170" fmla="*/ 377224 h 608344"/>
              <a:gd name="connsiteX171" fmla="*/ 471466 w 593263"/>
              <a:gd name="connsiteY171" fmla="*/ 319011 h 608344"/>
              <a:gd name="connsiteX172" fmla="*/ 484141 w 593263"/>
              <a:gd name="connsiteY172" fmla="*/ 273069 h 608344"/>
              <a:gd name="connsiteX173" fmla="*/ 497353 w 593263"/>
              <a:gd name="connsiteY173" fmla="*/ 262715 h 608344"/>
              <a:gd name="connsiteX174" fmla="*/ 560037 w 593263"/>
              <a:gd name="connsiteY174" fmla="*/ 185941 h 608344"/>
              <a:gd name="connsiteX175" fmla="*/ 592762 w 593263"/>
              <a:gd name="connsiteY175" fmla="*/ 63226 h 608344"/>
              <a:gd name="connsiteX176" fmla="*/ 576400 w 593263"/>
              <a:gd name="connsiteY176" fmla="*/ 19126 h 608344"/>
              <a:gd name="connsiteX177" fmla="*/ 533074 w 593263"/>
              <a:gd name="connsiteY177" fmla="*/ 565 h 608344"/>
              <a:gd name="connsiteX178" fmla="*/ 485907 w 593263"/>
              <a:gd name="connsiteY178" fmla="*/ 565 h 608344"/>
              <a:gd name="connsiteX179" fmla="*/ 442044 w 593263"/>
              <a:gd name="connsiteY179" fmla="*/ 565 h 608344"/>
              <a:gd name="connsiteX180" fmla="*/ 372830 w 593263"/>
              <a:gd name="connsiteY180" fmla="*/ 565 h 608344"/>
              <a:gd name="connsiteX181" fmla="*/ 335036 w 593263"/>
              <a:gd name="connsiteY181" fmla="*/ 565 h 608344"/>
              <a:gd name="connsiteX182" fmla="*/ 258294 w 593263"/>
              <a:gd name="connsiteY182" fmla="*/ 565 h 608344"/>
              <a:gd name="connsiteX183" fmla="*/ 220576 w 593263"/>
              <a:gd name="connsiteY183" fmla="*/ 565 h 608344"/>
              <a:gd name="connsiteX184" fmla="*/ 151362 w 593263"/>
              <a:gd name="connsiteY184" fmla="*/ 565 h 608344"/>
              <a:gd name="connsiteX185" fmla="*/ 107499 w 593263"/>
              <a:gd name="connsiteY185" fmla="*/ 565 h 608344"/>
              <a:gd name="connsiteX186" fmla="*/ 60304 w 593263"/>
              <a:gd name="connsiteY186" fmla="*/ 0 h 608344"/>
              <a:gd name="connsiteX187" fmla="*/ 533037 w 593263"/>
              <a:gd name="connsiteY187" fmla="*/ 0 h 608344"/>
              <a:gd name="connsiteX188" fmla="*/ 576746 w 593263"/>
              <a:gd name="connsiteY188" fmla="*/ 18790 h 608344"/>
              <a:gd name="connsiteX189" fmla="*/ 593185 w 593263"/>
              <a:gd name="connsiteY189" fmla="*/ 63273 h 608344"/>
              <a:gd name="connsiteX190" fmla="*/ 560384 w 593263"/>
              <a:gd name="connsiteY190" fmla="*/ 186139 h 608344"/>
              <a:gd name="connsiteX191" fmla="*/ 497624 w 593263"/>
              <a:gd name="connsiteY191" fmla="*/ 263064 h 608344"/>
              <a:gd name="connsiteX192" fmla="*/ 484566 w 593263"/>
              <a:gd name="connsiteY192" fmla="*/ 273341 h 608344"/>
              <a:gd name="connsiteX193" fmla="*/ 471891 w 593263"/>
              <a:gd name="connsiteY193" fmla="*/ 319204 h 608344"/>
              <a:gd name="connsiteX194" fmla="*/ 432560 w 593263"/>
              <a:gd name="connsiteY194" fmla="*/ 377492 h 608344"/>
              <a:gd name="connsiteX195" fmla="*/ 374102 w 593263"/>
              <a:gd name="connsiteY195" fmla="*/ 416837 h 608344"/>
              <a:gd name="connsiteX196" fmla="*/ 319101 w 593263"/>
              <a:gd name="connsiteY196" fmla="*/ 430565 h 608344"/>
              <a:gd name="connsiteX197" fmla="*/ 319101 w 593263"/>
              <a:gd name="connsiteY197" fmla="*/ 472517 h 608344"/>
              <a:gd name="connsiteX198" fmla="*/ 371337 w 593263"/>
              <a:gd name="connsiteY198" fmla="*/ 493225 h 608344"/>
              <a:gd name="connsiteX199" fmla="*/ 410437 w 593263"/>
              <a:gd name="connsiteY199" fmla="*/ 564014 h 608344"/>
              <a:gd name="connsiteX200" fmla="*/ 410437 w 593263"/>
              <a:gd name="connsiteY200" fmla="*/ 608344 h 608344"/>
              <a:gd name="connsiteX201" fmla="*/ 182904 w 593263"/>
              <a:gd name="connsiteY201" fmla="*/ 608344 h 608344"/>
              <a:gd name="connsiteX202" fmla="*/ 182904 w 593263"/>
              <a:gd name="connsiteY202" fmla="*/ 564014 h 608344"/>
              <a:gd name="connsiteX203" fmla="*/ 222004 w 593263"/>
              <a:gd name="connsiteY203" fmla="*/ 493225 h 608344"/>
              <a:gd name="connsiteX204" fmla="*/ 274240 w 593263"/>
              <a:gd name="connsiteY204" fmla="*/ 472517 h 608344"/>
              <a:gd name="connsiteX205" fmla="*/ 274240 w 593263"/>
              <a:gd name="connsiteY205" fmla="*/ 430565 h 608344"/>
              <a:gd name="connsiteX206" fmla="*/ 219239 w 593263"/>
              <a:gd name="connsiteY206" fmla="*/ 416837 h 608344"/>
              <a:gd name="connsiteX207" fmla="*/ 160781 w 593263"/>
              <a:gd name="connsiteY207" fmla="*/ 377492 h 608344"/>
              <a:gd name="connsiteX208" fmla="*/ 121450 w 593263"/>
              <a:gd name="connsiteY208" fmla="*/ 319204 h 608344"/>
              <a:gd name="connsiteX209" fmla="*/ 108699 w 593263"/>
              <a:gd name="connsiteY209" fmla="*/ 273341 h 608344"/>
              <a:gd name="connsiteX210" fmla="*/ 95717 w 593263"/>
              <a:gd name="connsiteY210" fmla="*/ 263064 h 608344"/>
              <a:gd name="connsiteX211" fmla="*/ 32880 w 593263"/>
              <a:gd name="connsiteY211" fmla="*/ 186139 h 608344"/>
              <a:gd name="connsiteX212" fmla="*/ 79 w 593263"/>
              <a:gd name="connsiteY212" fmla="*/ 63273 h 608344"/>
              <a:gd name="connsiteX213" fmla="*/ 16595 w 593263"/>
              <a:gd name="connsiteY213" fmla="*/ 18790 h 608344"/>
              <a:gd name="connsiteX214" fmla="*/ 60304 w 593263"/>
              <a:gd name="connsiteY214" fmla="*/ 0 h 608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593263" h="608344">
                <a:moveTo>
                  <a:pt x="289142" y="515850"/>
                </a:moveTo>
                <a:cubicBezTo>
                  <a:pt x="254421" y="518458"/>
                  <a:pt x="228150" y="538935"/>
                  <a:pt x="227765" y="563478"/>
                </a:cubicBezTo>
                <a:lnTo>
                  <a:pt x="365576" y="563478"/>
                </a:lnTo>
                <a:cubicBezTo>
                  <a:pt x="365192" y="538935"/>
                  <a:pt x="338920" y="518458"/>
                  <a:pt x="304122" y="515850"/>
                </a:cubicBezTo>
                <a:close/>
                <a:moveTo>
                  <a:pt x="289175" y="515431"/>
                </a:moveTo>
                <a:lnTo>
                  <a:pt x="304155" y="515431"/>
                </a:lnTo>
                <a:cubicBezTo>
                  <a:pt x="338953" y="518039"/>
                  <a:pt x="366070" y="538824"/>
                  <a:pt x="366070" y="564057"/>
                </a:cubicBezTo>
                <a:lnTo>
                  <a:pt x="227259" y="564057"/>
                </a:lnTo>
                <a:cubicBezTo>
                  <a:pt x="227259" y="538824"/>
                  <a:pt x="254376" y="518039"/>
                  <a:pt x="289175" y="515431"/>
                </a:cubicBezTo>
                <a:close/>
                <a:moveTo>
                  <a:pt x="289142" y="514853"/>
                </a:moveTo>
                <a:cubicBezTo>
                  <a:pt x="253576" y="517537"/>
                  <a:pt x="226767" y="538705"/>
                  <a:pt x="226767" y="564014"/>
                </a:cubicBezTo>
                <a:lnTo>
                  <a:pt x="226767" y="564475"/>
                </a:lnTo>
                <a:lnTo>
                  <a:pt x="366574" y="564475"/>
                </a:lnTo>
                <a:lnTo>
                  <a:pt x="366574" y="564014"/>
                </a:lnTo>
                <a:cubicBezTo>
                  <a:pt x="366574" y="538705"/>
                  <a:pt x="339765" y="517537"/>
                  <a:pt x="304122" y="514853"/>
                </a:cubicBezTo>
                <a:close/>
                <a:moveTo>
                  <a:pt x="530681" y="143537"/>
                </a:moveTo>
                <a:lnTo>
                  <a:pt x="530416" y="144771"/>
                </a:lnTo>
                <a:lnTo>
                  <a:pt x="530089" y="145272"/>
                </a:lnTo>
                <a:close/>
                <a:moveTo>
                  <a:pt x="62599" y="143295"/>
                </a:moveTo>
                <a:lnTo>
                  <a:pt x="63310" y="145377"/>
                </a:lnTo>
                <a:lnTo>
                  <a:pt x="62916" y="144771"/>
                </a:lnTo>
                <a:close/>
                <a:moveTo>
                  <a:pt x="151870" y="44867"/>
                </a:moveTo>
                <a:lnTo>
                  <a:pt x="151870" y="247725"/>
                </a:lnTo>
                <a:lnTo>
                  <a:pt x="151870" y="248568"/>
                </a:lnTo>
                <a:cubicBezTo>
                  <a:pt x="151947" y="267742"/>
                  <a:pt x="155941" y="286302"/>
                  <a:pt x="163623" y="303712"/>
                </a:cubicBezTo>
                <a:cubicBezTo>
                  <a:pt x="185900" y="353947"/>
                  <a:pt x="235754" y="386466"/>
                  <a:pt x="290756" y="386466"/>
                </a:cubicBezTo>
                <a:lnTo>
                  <a:pt x="302509" y="386466"/>
                </a:lnTo>
                <a:cubicBezTo>
                  <a:pt x="357510" y="386466"/>
                  <a:pt x="407441" y="353947"/>
                  <a:pt x="429718" y="303712"/>
                </a:cubicBezTo>
                <a:cubicBezTo>
                  <a:pt x="437400" y="286302"/>
                  <a:pt x="441317" y="267742"/>
                  <a:pt x="441471" y="248568"/>
                </a:cubicBezTo>
                <a:lnTo>
                  <a:pt x="441471" y="247725"/>
                </a:lnTo>
                <a:lnTo>
                  <a:pt x="441471" y="44867"/>
                </a:lnTo>
                <a:close/>
                <a:moveTo>
                  <a:pt x="485907" y="44359"/>
                </a:moveTo>
                <a:lnTo>
                  <a:pt x="533074" y="44359"/>
                </a:lnTo>
                <a:cubicBezTo>
                  <a:pt x="542139" y="44359"/>
                  <a:pt x="549360" y="51952"/>
                  <a:pt x="548899" y="60926"/>
                </a:cubicBezTo>
                <a:lnTo>
                  <a:pt x="547924" y="67809"/>
                </a:lnTo>
                <a:lnTo>
                  <a:pt x="533150" y="136289"/>
                </a:lnTo>
                <a:lnTo>
                  <a:pt x="530681" y="143537"/>
                </a:lnTo>
                <a:lnTo>
                  <a:pt x="548401" y="60896"/>
                </a:lnTo>
                <a:cubicBezTo>
                  <a:pt x="548554" y="56678"/>
                  <a:pt x="547095" y="52689"/>
                  <a:pt x="544176" y="49622"/>
                </a:cubicBezTo>
                <a:cubicBezTo>
                  <a:pt x="541257" y="46554"/>
                  <a:pt x="537262" y="44867"/>
                  <a:pt x="533037" y="44867"/>
                </a:cubicBezTo>
                <a:lnTo>
                  <a:pt x="486332" y="44867"/>
                </a:lnTo>
                <a:lnTo>
                  <a:pt x="486332" y="212368"/>
                </a:lnTo>
                <a:lnTo>
                  <a:pt x="530089" y="145272"/>
                </a:lnTo>
                <a:lnTo>
                  <a:pt x="528649" y="149497"/>
                </a:lnTo>
                <a:lnTo>
                  <a:pt x="502008" y="190019"/>
                </a:lnTo>
                <a:lnTo>
                  <a:pt x="485907" y="213629"/>
                </a:lnTo>
                <a:close/>
                <a:moveTo>
                  <a:pt x="151362" y="44359"/>
                </a:moveTo>
                <a:lnTo>
                  <a:pt x="220576" y="44359"/>
                </a:lnTo>
                <a:lnTo>
                  <a:pt x="264900" y="44359"/>
                </a:lnTo>
                <a:lnTo>
                  <a:pt x="328429" y="44359"/>
                </a:lnTo>
                <a:lnTo>
                  <a:pt x="372830" y="44359"/>
                </a:lnTo>
                <a:lnTo>
                  <a:pt x="442044" y="44359"/>
                </a:lnTo>
                <a:lnTo>
                  <a:pt x="442044" y="247759"/>
                </a:lnTo>
                <a:cubicBezTo>
                  <a:pt x="442044" y="248066"/>
                  <a:pt x="441967" y="248373"/>
                  <a:pt x="441967" y="248603"/>
                </a:cubicBezTo>
                <a:cubicBezTo>
                  <a:pt x="441890" y="268314"/>
                  <a:pt x="437665" y="287028"/>
                  <a:pt x="430214" y="303978"/>
                </a:cubicBezTo>
                <a:cubicBezTo>
                  <a:pt x="408551" y="352834"/>
                  <a:pt x="359541" y="386964"/>
                  <a:pt x="302541" y="386964"/>
                </a:cubicBezTo>
                <a:lnTo>
                  <a:pt x="290788" y="386964"/>
                </a:lnTo>
                <a:cubicBezTo>
                  <a:pt x="233789" y="386964"/>
                  <a:pt x="184855" y="352834"/>
                  <a:pt x="163192" y="303978"/>
                </a:cubicBezTo>
                <a:cubicBezTo>
                  <a:pt x="155741" y="287028"/>
                  <a:pt x="151516" y="268314"/>
                  <a:pt x="151362" y="248603"/>
                </a:cubicBezTo>
                <a:cubicBezTo>
                  <a:pt x="151362" y="248373"/>
                  <a:pt x="151362" y="248066"/>
                  <a:pt x="151362" y="247759"/>
                </a:cubicBezTo>
                <a:close/>
                <a:moveTo>
                  <a:pt x="60332" y="44359"/>
                </a:moveTo>
                <a:lnTo>
                  <a:pt x="107499" y="44359"/>
                </a:lnTo>
                <a:lnTo>
                  <a:pt x="107499" y="213629"/>
                </a:lnTo>
                <a:lnTo>
                  <a:pt x="89716" y="187576"/>
                </a:lnTo>
                <a:lnTo>
                  <a:pt x="64773" y="149662"/>
                </a:lnTo>
                <a:lnTo>
                  <a:pt x="63310" y="145377"/>
                </a:lnTo>
                <a:lnTo>
                  <a:pt x="106932" y="212368"/>
                </a:lnTo>
                <a:lnTo>
                  <a:pt x="106932" y="44867"/>
                </a:lnTo>
                <a:lnTo>
                  <a:pt x="60304" y="44867"/>
                </a:lnTo>
                <a:cubicBezTo>
                  <a:pt x="56002" y="44867"/>
                  <a:pt x="52084" y="46554"/>
                  <a:pt x="49089" y="49622"/>
                </a:cubicBezTo>
                <a:cubicBezTo>
                  <a:pt x="46246" y="52689"/>
                  <a:pt x="44710" y="56678"/>
                  <a:pt x="44940" y="60896"/>
                </a:cubicBezTo>
                <a:lnTo>
                  <a:pt x="62599" y="143295"/>
                </a:lnTo>
                <a:lnTo>
                  <a:pt x="60093" y="135955"/>
                </a:lnTo>
                <a:lnTo>
                  <a:pt x="45391" y="67700"/>
                </a:lnTo>
                <a:lnTo>
                  <a:pt x="44431" y="60926"/>
                </a:lnTo>
                <a:cubicBezTo>
                  <a:pt x="43970" y="51952"/>
                  <a:pt x="51268" y="44359"/>
                  <a:pt x="60332" y="44359"/>
                </a:cubicBezTo>
                <a:close/>
                <a:moveTo>
                  <a:pt x="485334" y="43793"/>
                </a:moveTo>
                <a:lnTo>
                  <a:pt x="485334" y="214899"/>
                </a:lnTo>
                <a:lnTo>
                  <a:pt x="486256" y="213979"/>
                </a:lnTo>
                <a:lnTo>
                  <a:pt x="502008" y="190019"/>
                </a:lnTo>
                <a:lnTo>
                  <a:pt x="527658" y="152406"/>
                </a:lnTo>
                <a:lnTo>
                  <a:pt x="528649" y="149497"/>
                </a:lnTo>
                <a:lnTo>
                  <a:pt x="531107" y="145759"/>
                </a:lnTo>
                <a:lnTo>
                  <a:pt x="533150" y="136289"/>
                </a:lnTo>
                <a:lnTo>
                  <a:pt x="541843" y="110778"/>
                </a:lnTo>
                <a:lnTo>
                  <a:pt x="547924" y="67809"/>
                </a:lnTo>
                <a:lnTo>
                  <a:pt x="549399" y="60973"/>
                </a:lnTo>
                <a:cubicBezTo>
                  <a:pt x="549630" y="56448"/>
                  <a:pt x="548017" y="52229"/>
                  <a:pt x="544944" y="48931"/>
                </a:cubicBezTo>
                <a:cubicBezTo>
                  <a:pt x="541794" y="45634"/>
                  <a:pt x="537569" y="43793"/>
                  <a:pt x="533037" y="43793"/>
                </a:cubicBezTo>
                <a:close/>
                <a:moveTo>
                  <a:pt x="150795" y="43793"/>
                </a:moveTo>
                <a:lnTo>
                  <a:pt x="150795" y="247725"/>
                </a:lnTo>
                <a:lnTo>
                  <a:pt x="150871" y="248568"/>
                </a:lnTo>
                <a:cubicBezTo>
                  <a:pt x="150948" y="267895"/>
                  <a:pt x="154943" y="286609"/>
                  <a:pt x="162701" y="304095"/>
                </a:cubicBezTo>
                <a:cubicBezTo>
                  <a:pt x="185055" y="354714"/>
                  <a:pt x="235370" y="387463"/>
                  <a:pt x="290756" y="387463"/>
                </a:cubicBezTo>
                <a:lnTo>
                  <a:pt x="302509" y="387463"/>
                </a:lnTo>
                <a:cubicBezTo>
                  <a:pt x="357971" y="387463"/>
                  <a:pt x="408209" y="354714"/>
                  <a:pt x="430640" y="304095"/>
                </a:cubicBezTo>
                <a:cubicBezTo>
                  <a:pt x="438398" y="286609"/>
                  <a:pt x="442393" y="267895"/>
                  <a:pt x="442470" y="248568"/>
                </a:cubicBezTo>
                <a:lnTo>
                  <a:pt x="442470" y="43793"/>
                </a:lnTo>
                <a:close/>
                <a:moveTo>
                  <a:pt x="60304" y="43793"/>
                </a:moveTo>
                <a:cubicBezTo>
                  <a:pt x="55772" y="43793"/>
                  <a:pt x="51547" y="45634"/>
                  <a:pt x="48397" y="48931"/>
                </a:cubicBezTo>
                <a:cubicBezTo>
                  <a:pt x="45248" y="52229"/>
                  <a:pt x="43711" y="56448"/>
                  <a:pt x="43942" y="60973"/>
                </a:cubicBezTo>
                <a:lnTo>
                  <a:pt x="45391" y="67700"/>
                </a:lnTo>
                <a:lnTo>
                  <a:pt x="51498" y="110778"/>
                </a:lnTo>
                <a:lnTo>
                  <a:pt x="60093" y="135955"/>
                </a:lnTo>
                <a:lnTo>
                  <a:pt x="62205" y="145759"/>
                </a:lnTo>
                <a:lnTo>
                  <a:pt x="64773" y="149662"/>
                </a:lnTo>
                <a:lnTo>
                  <a:pt x="65710" y="152406"/>
                </a:lnTo>
                <a:lnTo>
                  <a:pt x="89716" y="187576"/>
                </a:lnTo>
                <a:lnTo>
                  <a:pt x="107086" y="213979"/>
                </a:lnTo>
                <a:lnTo>
                  <a:pt x="108007" y="214899"/>
                </a:lnTo>
                <a:lnTo>
                  <a:pt x="108007" y="43793"/>
                </a:lnTo>
                <a:close/>
                <a:moveTo>
                  <a:pt x="60304" y="997"/>
                </a:moveTo>
                <a:lnTo>
                  <a:pt x="533037" y="997"/>
                </a:lnTo>
                <a:cubicBezTo>
                  <a:pt x="549169" y="997"/>
                  <a:pt x="564840" y="7746"/>
                  <a:pt x="575978" y="19481"/>
                </a:cubicBezTo>
                <a:cubicBezTo>
                  <a:pt x="587117" y="31138"/>
                  <a:pt x="593032" y="47091"/>
                  <a:pt x="592187" y="63197"/>
                </a:cubicBezTo>
                <a:cubicBezTo>
                  <a:pt x="589805" y="108370"/>
                  <a:pt x="578820" y="149555"/>
                  <a:pt x="559539" y="185678"/>
                </a:cubicBezTo>
                <a:cubicBezTo>
                  <a:pt x="543868" y="214976"/>
                  <a:pt x="522821" y="240745"/>
                  <a:pt x="496933" y="262297"/>
                </a:cubicBezTo>
                <a:cubicBezTo>
                  <a:pt x="492708" y="265825"/>
                  <a:pt x="488330" y="269353"/>
                  <a:pt x="483797" y="272650"/>
                </a:cubicBezTo>
                <a:lnTo>
                  <a:pt x="483644" y="272727"/>
                </a:lnTo>
                <a:lnTo>
                  <a:pt x="483567" y="272957"/>
                </a:lnTo>
                <a:cubicBezTo>
                  <a:pt x="481416" y="288680"/>
                  <a:pt x="477191" y="304172"/>
                  <a:pt x="470969" y="318821"/>
                </a:cubicBezTo>
                <a:cubicBezTo>
                  <a:pt x="461751" y="340525"/>
                  <a:pt x="448538" y="360083"/>
                  <a:pt x="431792" y="376802"/>
                </a:cubicBezTo>
                <a:cubicBezTo>
                  <a:pt x="415046" y="393522"/>
                  <a:pt x="395458" y="406713"/>
                  <a:pt x="373718" y="415917"/>
                </a:cubicBezTo>
                <a:cubicBezTo>
                  <a:pt x="356127" y="423279"/>
                  <a:pt x="337614" y="427881"/>
                  <a:pt x="318563" y="429568"/>
                </a:cubicBezTo>
                <a:lnTo>
                  <a:pt x="318103" y="429568"/>
                </a:lnTo>
                <a:lnTo>
                  <a:pt x="318103" y="473438"/>
                </a:lnTo>
                <a:lnTo>
                  <a:pt x="318487" y="473438"/>
                </a:lnTo>
                <a:cubicBezTo>
                  <a:pt x="337921" y="476506"/>
                  <a:pt x="355973" y="483638"/>
                  <a:pt x="370722" y="494069"/>
                </a:cubicBezTo>
                <a:cubicBezTo>
                  <a:pt x="395304" y="511325"/>
                  <a:pt x="409438" y="536864"/>
                  <a:pt x="409438" y="564014"/>
                </a:cubicBezTo>
                <a:lnTo>
                  <a:pt x="409438" y="607270"/>
                </a:lnTo>
                <a:lnTo>
                  <a:pt x="183903" y="607270"/>
                </a:lnTo>
                <a:lnTo>
                  <a:pt x="183903" y="564014"/>
                </a:lnTo>
                <a:cubicBezTo>
                  <a:pt x="183903" y="536864"/>
                  <a:pt x="197960" y="511325"/>
                  <a:pt x="222542" y="494069"/>
                </a:cubicBezTo>
                <a:cubicBezTo>
                  <a:pt x="237291" y="483638"/>
                  <a:pt x="255343" y="476506"/>
                  <a:pt x="274778" y="473438"/>
                </a:cubicBezTo>
                <a:lnTo>
                  <a:pt x="275239" y="473438"/>
                </a:lnTo>
                <a:lnTo>
                  <a:pt x="275239" y="429568"/>
                </a:lnTo>
                <a:lnTo>
                  <a:pt x="274778" y="429568"/>
                </a:lnTo>
                <a:cubicBezTo>
                  <a:pt x="255727" y="427881"/>
                  <a:pt x="237214" y="423279"/>
                  <a:pt x="219623" y="415917"/>
                </a:cubicBezTo>
                <a:cubicBezTo>
                  <a:pt x="197807" y="406713"/>
                  <a:pt x="178295" y="393522"/>
                  <a:pt x="161549" y="376802"/>
                </a:cubicBezTo>
                <a:cubicBezTo>
                  <a:pt x="144726" y="360083"/>
                  <a:pt x="131590" y="340525"/>
                  <a:pt x="122372" y="318821"/>
                </a:cubicBezTo>
                <a:cubicBezTo>
                  <a:pt x="116150" y="304095"/>
                  <a:pt x="111925" y="288680"/>
                  <a:pt x="109697" y="272957"/>
                </a:cubicBezTo>
                <a:lnTo>
                  <a:pt x="109697" y="272727"/>
                </a:lnTo>
                <a:lnTo>
                  <a:pt x="109544" y="272650"/>
                </a:lnTo>
                <a:cubicBezTo>
                  <a:pt x="105011" y="269353"/>
                  <a:pt x="100556" y="265825"/>
                  <a:pt x="96331" y="262297"/>
                </a:cubicBezTo>
                <a:cubicBezTo>
                  <a:pt x="70521" y="240745"/>
                  <a:pt x="49473" y="214976"/>
                  <a:pt x="33802" y="185678"/>
                </a:cubicBezTo>
                <a:cubicBezTo>
                  <a:pt x="14444" y="149555"/>
                  <a:pt x="3459" y="108370"/>
                  <a:pt x="1155" y="63197"/>
                </a:cubicBezTo>
                <a:cubicBezTo>
                  <a:pt x="310" y="47091"/>
                  <a:pt x="6148" y="31138"/>
                  <a:pt x="17286" y="19481"/>
                </a:cubicBezTo>
                <a:cubicBezTo>
                  <a:pt x="28425" y="7746"/>
                  <a:pt x="44095" y="997"/>
                  <a:pt x="60304" y="997"/>
                </a:cubicBezTo>
                <a:close/>
                <a:moveTo>
                  <a:pt x="60332" y="565"/>
                </a:moveTo>
                <a:cubicBezTo>
                  <a:pt x="43970" y="565"/>
                  <a:pt x="28222" y="7314"/>
                  <a:pt x="16930" y="19126"/>
                </a:cubicBezTo>
                <a:cubicBezTo>
                  <a:pt x="5714" y="30937"/>
                  <a:pt x="-201" y="47043"/>
                  <a:pt x="644" y="63226"/>
                </a:cubicBezTo>
                <a:cubicBezTo>
                  <a:pt x="3026" y="108478"/>
                  <a:pt x="14011" y="149741"/>
                  <a:pt x="33369" y="185941"/>
                </a:cubicBezTo>
                <a:cubicBezTo>
                  <a:pt x="49117" y="215316"/>
                  <a:pt x="70165" y="241163"/>
                  <a:pt x="96053" y="262715"/>
                </a:cubicBezTo>
                <a:cubicBezTo>
                  <a:pt x="100508" y="266397"/>
                  <a:pt x="104887" y="269848"/>
                  <a:pt x="109266" y="273069"/>
                </a:cubicBezTo>
                <a:cubicBezTo>
                  <a:pt x="111417" y="288869"/>
                  <a:pt x="115642" y="304208"/>
                  <a:pt x="121941" y="319011"/>
                </a:cubicBezTo>
                <a:cubicBezTo>
                  <a:pt x="131159" y="340792"/>
                  <a:pt x="144372" y="360427"/>
                  <a:pt x="161195" y="377224"/>
                </a:cubicBezTo>
                <a:cubicBezTo>
                  <a:pt x="178018" y="394020"/>
                  <a:pt x="197607" y="407212"/>
                  <a:pt x="219424" y="416416"/>
                </a:cubicBezTo>
                <a:cubicBezTo>
                  <a:pt x="237169" y="423855"/>
                  <a:pt x="255682" y="428457"/>
                  <a:pt x="274733" y="430068"/>
                </a:cubicBezTo>
                <a:lnTo>
                  <a:pt x="274733" y="473018"/>
                </a:lnTo>
                <a:cubicBezTo>
                  <a:pt x="255375" y="476086"/>
                  <a:pt x="237246" y="483142"/>
                  <a:pt x="222343" y="493649"/>
                </a:cubicBezTo>
                <a:cubicBezTo>
                  <a:pt x="197607" y="511060"/>
                  <a:pt x="183396" y="536753"/>
                  <a:pt x="183396" y="564057"/>
                </a:cubicBezTo>
                <a:lnTo>
                  <a:pt x="183396" y="607851"/>
                </a:lnTo>
                <a:lnTo>
                  <a:pt x="227259" y="607851"/>
                </a:lnTo>
                <a:lnTo>
                  <a:pt x="366070" y="607851"/>
                </a:lnTo>
                <a:lnTo>
                  <a:pt x="409934" y="607851"/>
                </a:lnTo>
                <a:lnTo>
                  <a:pt x="409934" y="564057"/>
                </a:lnTo>
                <a:cubicBezTo>
                  <a:pt x="409934" y="536753"/>
                  <a:pt x="395799" y="511060"/>
                  <a:pt x="371064" y="493649"/>
                </a:cubicBezTo>
                <a:cubicBezTo>
                  <a:pt x="356161" y="483142"/>
                  <a:pt x="338032" y="476086"/>
                  <a:pt x="318596" y="473018"/>
                </a:cubicBezTo>
                <a:lnTo>
                  <a:pt x="318596" y="430068"/>
                </a:lnTo>
                <a:cubicBezTo>
                  <a:pt x="337724" y="428457"/>
                  <a:pt x="356238" y="423855"/>
                  <a:pt x="373906" y="416416"/>
                </a:cubicBezTo>
                <a:cubicBezTo>
                  <a:pt x="395799" y="407212"/>
                  <a:pt x="415388" y="394020"/>
                  <a:pt x="432211" y="377224"/>
                </a:cubicBezTo>
                <a:cubicBezTo>
                  <a:pt x="449034" y="360427"/>
                  <a:pt x="462247" y="340792"/>
                  <a:pt x="471466" y="319011"/>
                </a:cubicBezTo>
                <a:cubicBezTo>
                  <a:pt x="477765" y="304208"/>
                  <a:pt x="481990" y="288869"/>
                  <a:pt x="484141" y="273069"/>
                </a:cubicBezTo>
                <a:cubicBezTo>
                  <a:pt x="488519" y="269848"/>
                  <a:pt x="492898" y="266397"/>
                  <a:pt x="497353" y="262715"/>
                </a:cubicBezTo>
                <a:cubicBezTo>
                  <a:pt x="523241" y="241163"/>
                  <a:pt x="544290" y="215316"/>
                  <a:pt x="560037" y="185941"/>
                </a:cubicBezTo>
                <a:cubicBezTo>
                  <a:pt x="579396" y="149741"/>
                  <a:pt x="590381" y="108478"/>
                  <a:pt x="592762" y="63226"/>
                </a:cubicBezTo>
                <a:cubicBezTo>
                  <a:pt x="593607" y="47043"/>
                  <a:pt x="587615" y="30937"/>
                  <a:pt x="576400" y="19126"/>
                </a:cubicBezTo>
                <a:cubicBezTo>
                  <a:pt x="565184" y="7314"/>
                  <a:pt x="549360" y="565"/>
                  <a:pt x="533074" y="565"/>
                </a:cubicBezTo>
                <a:lnTo>
                  <a:pt x="485907" y="565"/>
                </a:lnTo>
                <a:lnTo>
                  <a:pt x="442044" y="565"/>
                </a:lnTo>
                <a:lnTo>
                  <a:pt x="372830" y="565"/>
                </a:lnTo>
                <a:lnTo>
                  <a:pt x="335036" y="565"/>
                </a:lnTo>
                <a:lnTo>
                  <a:pt x="258294" y="565"/>
                </a:lnTo>
                <a:lnTo>
                  <a:pt x="220576" y="565"/>
                </a:lnTo>
                <a:lnTo>
                  <a:pt x="151362" y="565"/>
                </a:lnTo>
                <a:lnTo>
                  <a:pt x="107499" y="565"/>
                </a:lnTo>
                <a:close/>
                <a:moveTo>
                  <a:pt x="60304" y="0"/>
                </a:moveTo>
                <a:lnTo>
                  <a:pt x="533037" y="0"/>
                </a:lnTo>
                <a:cubicBezTo>
                  <a:pt x="549476" y="0"/>
                  <a:pt x="565454" y="6826"/>
                  <a:pt x="576746" y="18790"/>
                </a:cubicBezTo>
                <a:cubicBezTo>
                  <a:pt x="588038" y="30678"/>
                  <a:pt x="594030" y="46861"/>
                  <a:pt x="593185" y="63273"/>
                </a:cubicBezTo>
                <a:cubicBezTo>
                  <a:pt x="590881" y="108523"/>
                  <a:pt x="579819" y="149939"/>
                  <a:pt x="560384" y="186139"/>
                </a:cubicBezTo>
                <a:cubicBezTo>
                  <a:pt x="544637" y="215589"/>
                  <a:pt x="523512" y="241436"/>
                  <a:pt x="497624" y="263064"/>
                </a:cubicBezTo>
                <a:cubicBezTo>
                  <a:pt x="493400" y="266592"/>
                  <a:pt x="489021" y="270043"/>
                  <a:pt x="484566" y="273341"/>
                </a:cubicBezTo>
                <a:cubicBezTo>
                  <a:pt x="482415" y="289063"/>
                  <a:pt x="478113" y="304556"/>
                  <a:pt x="471891" y="319204"/>
                </a:cubicBezTo>
                <a:cubicBezTo>
                  <a:pt x="462673" y="341062"/>
                  <a:pt x="449383" y="360696"/>
                  <a:pt x="432560" y="377492"/>
                </a:cubicBezTo>
                <a:cubicBezTo>
                  <a:pt x="415660" y="394365"/>
                  <a:pt x="395995" y="407557"/>
                  <a:pt x="374102" y="416837"/>
                </a:cubicBezTo>
                <a:cubicBezTo>
                  <a:pt x="356588" y="424200"/>
                  <a:pt x="338075" y="428801"/>
                  <a:pt x="319101" y="430565"/>
                </a:cubicBezTo>
                <a:lnTo>
                  <a:pt x="319101" y="472517"/>
                </a:lnTo>
                <a:cubicBezTo>
                  <a:pt x="338536" y="475662"/>
                  <a:pt x="356588" y="482795"/>
                  <a:pt x="371337" y="493225"/>
                </a:cubicBezTo>
                <a:cubicBezTo>
                  <a:pt x="396226" y="510711"/>
                  <a:pt x="410437" y="536558"/>
                  <a:pt x="410437" y="564014"/>
                </a:cubicBezTo>
                <a:lnTo>
                  <a:pt x="410437" y="608344"/>
                </a:lnTo>
                <a:lnTo>
                  <a:pt x="182904" y="608344"/>
                </a:lnTo>
                <a:lnTo>
                  <a:pt x="182904" y="564014"/>
                </a:lnTo>
                <a:cubicBezTo>
                  <a:pt x="182904" y="536558"/>
                  <a:pt x="197115" y="510711"/>
                  <a:pt x="222004" y="493225"/>
                </a:cubicBezTo>
                <a:cubicBezTo>
                  <a:pt x="236753" y="482795"/>
                  <a:pt x="254805" y="475662"/>
                  <a:pt x="274240" y="472517"/>
                </a:cubicBezTo>
                <a:lnTo>
                  <a:pt x="274240" y="430565"/>
                </a:lnTo>
                <a:cubicBezTo>
                  <a:pt x="255266" y="428801"/>
                  <a:pt x="236753" y="424200"/>
                  <a:pt x="219239" y="416837"/>
                </a:cubicBezTo>
                <a:cubicBezTo>
                  <a:pt x="197346" y="407557"/>
                  <a:pt x="177681" y="394365"/>
                  <a:pt x="160781" y="377492"/>
                </a:cubicBezTo>
                <a:cubicBezTo>
                  <a:pt x="143958" y="360696"/>
                  <a:pt x="130668" y="341062"/>
                  <a:pt x="121450" y="319204"/>
                </a:cubicBezTo>
                <a:cubicBezTo>
                  <a:pt x="115228" y="304479"/>
                  <a:pt x="110926" y="289063"/>
                  <a:pt x="108699" y="273341"/>
                </a:cubicBezTo>
                <a:cubicBezTo>
                  <a:pt x="104243" y="270043"/>
                  <a:pt x="99865" y="266592"/>
                  <a:pt x="95717" y="263064"/>
                </a:cubicBezTo>
                <a:cubicBezTo>
                  <a:pt x="69752" y="241436"/>
                  <a:pt x="48628" y="215589"/>
                  <a:pt x="32880" y="186139"/>
                </a:cubicBezTo>
                <a:cubicBezTo>
                  <a:pt x="13522" y="149939"/>
                  <a:pt x="2460" y="108523"/>
                  <a:pt x="79" y="63273"/>
                </a:cubicBezTo>
                <a:cubicBezTo>
                  <a:pt x="-766" y="46861"/>
                  <a:pt x="5226" y="30678"/>
                  <a:pt x="16595" y="18790"/>
                </a:cubicBezTo>
                <a:cubicBezTo>
                  <a:pt x="27887" y="6826"/>
                  <a:pt x="43865" y="0"/>
                  <a:pt x="6030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CEC9042A-C6E4-41D6-AFE9-886295A9FFF8}"/>
              </a:ext>
            </a:extLst>
          </p:cNvPr>
          <p:cNvSpPr txBox="1"/>
          <p:nvPr/>
        </p:nvSpPr>
        <p:spPr>
          <a:xfrm>
            <a:off x="3863571" y="518495"/>
            <a:ext cx="459433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400" dirty="0">
                <a:solidFill>
                  <a:srgbClr val="000000"/>
                </a:solidFill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请输入标题文字</a:t>
            </a:r>
            <a:endParaRPr kumimoji="0" lang="zh-CN" altLang="en-US" sz="4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胡晓波男神体" panose="02010600030101010101" pitchFamily="2" charset="-122"/>
              <a:ea typeface="胡晓波男神体" panose="02010600030101010101" pitchFamily="2" charset="-122"/>
              <a:cs typeface="胡晓波男神体" panose="02010600030101010101" pitchFamily="2" charset="-122"/>
              <a:sym typeface="+mn-lt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BB51CA80-EE6B-4770-9CF2-9B05684A52CD}"/>
              </a:ext>
            </a:extLst>
          </p:cNvPr>
          <p:cNvGrpSpPr/>
          <p:nvPr/>
        </p:nvGrpSpPr>
        <p:grpSpPr>
          <a:xfrm>
            <a:off x="1394740" y="4478598"/>
            <a:ext cx="2428480" cy="982712"/>
            <a:chOff x="2155286" y="3893492"/>
            <a:chExt cx="1886136" cy="982712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3FDA7894-B7DC-41C2-A1F3-E82C14F46714}"/>
                </a:ext>
              </a:extLst>
            </p:cNvPr>
            <p:cNvSpPr txBox="1"/>
            <p:nvPr/>
          </p:nvSpPr>
          <p:spPr>
            <a:xfrm>
              <a:off x="2155286" y="4506872"/>
              <a:ext cx="1886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cs typeface="+mn-ea"/>
                  <a:sym typeface="+mn-lt"/>
                </a:rPr>
                <a:t>单击此处输入所需文字内容</a:t>
              </a: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id="{129984FC-4411-4C54-ABFB-1D70665D0F1D}"/>
                </a:ext>
              </a:extLst>
            </p:cNvPr>
            <p:cNvSpPr/>
            <p:nvPr/>
          </p:nvSpPr>
          <p:spPr>
            <a:xfrm>
              <a:off x="2201572" y="3893492"/>
              <a:ext cx="175571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3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阿里巴巴普惠体 M" panose="00020600040101010101" pitchFamily="18" charset="-122"/>
                  <a:ea typeface="阿里巴巴普惠体 M" panose="00020600040101010101" pitchFamily="18" charset="-122"/>
                  <a:cs typeface="阿里巴巴普惠体 M" panose="00020600040101010101" pitchFamily="18" charset="-122"/>
                  <a:sym typeface="+mn-lt"/>
                </a:rPr>
                <a:t>请输入内容</a:t>
              </a:r>
              <a:endPara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阿里巴巴普惠体 M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+mn-lt"/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BB51CA80-EE6B-4770-9CF2-9B05684A52CD}"/>
              </a:ext>
            </a:extLst>
          </p:cNvPr>
          <p:cNvGrpSpPr/>
          <p:nvPr/>
        </p:nvGrpSpPr>
        <p:grpSpPr>
          <a:xfrm>
            <a:off x="3781721" y="4476462"/>
            <a:ext cx="2428480" cy="982712"/>
            <a:chOff x="2155286" y="3893492"/>
            <a:chExt cx="1886136" cy="982712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3FDA7894-B7DC-41C2-A1F3-E82C14F46714}"/>
                </a:ext>
              </a:extLst>
            </p:cNvPr>
            <p:cNvSpPr txBox="1"/>
            <p:nvPr/>
          </p:nvSpPr>
          <p:spPr>
            <a:xfrm>
              <a:off x="2155286" y="4506872"/>
              <a:ext cx="1886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cs typeface="+mn-ea"/>
                  <a:sym typeface="+mn-lt"/>
                </a:rPr>
                <a:t>单击此处输入所需文字内容</a:t>
              </a:r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id="{129984FC-4411-4C54-ABFB-1D70665D0F1D}"/>
                </a:ext>
              </a:extLst>
            </p:cNvPr>
            <p:cNvSpPr/>
            <p:nvPr/>
          </p:nvSpPr>
          <p:spPr>
            <a:xfrm>
              <a:off x="2201572" y="3893492"/>
              <a:ext cx="175571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3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阿里巴巴普惠体 M" panose="00020600040101010101" pitchFamily="18" charset="-122"/>
                  <a:ea typeface="阿里巴巴普惠体 M" panose="00020600040101010101" pitchFamily="18" charset="-122"/>
                  <a:cs typeface="阿里巴巴普惠体 M" panose="00020600040101010101" pitchFamily="18" charset="-122"/>
                  <a:sym typeface="+mn-lt"/>
                </a:rPr>
                <a:t>请输入内容</a:t>
              </a:r>
              <a:endPara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阿里巴巴普惠体 M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+mn-lt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BB51CA80-EE6B-4770-9CF2-9B05684A52CD}"/>
              </a:ext>
            </a:extLst>
          </p:cNvPr>
          <p:cNvGrpSpPr/>
          <p:nvPr/>
        </p:nvGrpSpPr>
        <p:grpSpPr>
          <a:xfrm>
            <a:off x="6302232" y="4476462"/>
            <a:ext cx="2428480" cy="982712"/>
            <a:chOff x="2155286" y="3893492"/>
            <a:chExt cx="1886136" cy="982712"/>
          </a:xfrm>
        </p:grpSpPr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id="{3FDA7894-B7DC-41C2-A1F3-E82C14F46714}"/>
                </a:ext>
              </a:extLst>
            </p:cNvPr>
            <p:cNvSpPr txBox="1"/>
            <p:nvPr/>
          </p:nvSpPr>
          <p:spPr>
            <a:xfrm>
              <a:off x="2155286" y="4506872"/>
              <a:ext cx="1886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cs typeface="+mn-ea"/>
                  <a:sym typeface="+mn-lt"/>
                </a:rPr>
                <a:t>单击此处输入所需文字内容</a:t>
              </a:r>
            </a:p>
          </p:txBody>
        </p: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id="{129984FC-4411-4C54-ABFB-1D70665D0F1D}"/>
                </a:ext>
              </a:extLst>
            </p:cNvPr>
            <p:cNvSpPr/>
            <p:nvPr/>
          </p:nvSpPr>
          <p:spPr>
            <a:xfrm>
              <a:off x="2201572" y="3893492"/>
              <a:ext cx="175571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3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阿里巴巴普惠体 M" panose="00020600040101010101" pitchFamily="18" charset="-122"/>
                  <a:ea typeface="阿里巴巴普惠体 M" panose="00020600040101010101" pitchFamily="18" charset="-122"/>
                  <a:cs typeface="阿里巴巴普惠体 M" panose="00020600040101010101" pitchFamily="18" charset="-122"/>
                  <a:sym typeface="+mn-lt"/>
                </a:rPr>
                <a:t>请输入内容</a:t>
              </a:r>
              <a:endPara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阿里巴巴普惠体 M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+mn-lt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BB51CA80-EE6B-4770-9CF2-9B05684A52CD}"/>
              </a:ext>
            </a:extLst>
          </p:cNvPr>
          <p:cNvGrpSpPr/>
          <p:nvPr/>
        </p:nvGrpSpPr>
        <p:grpSpPr>
          <a:xfrm>
            <a:off x="8885550" y="4476462"/>
            <a:ext cx="2428480" cy="982712"/>
            <a:chOff x="2155286" y="3893492"/>
            <a:chExt cx="1886136" cy="982712"/>
          </a:xfrm>
        </p:grpSpPr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id="{3FDA7894-B7DC-41C2-A1F3-E82C14F46714}"/>
                </a:ext>
              </a:extLst>
            </p:cNvPr>
            <p:cNvSpPr txBox="1"/>
            <p:nvPr/>
          </p:nvSpPr>
          <p:spPr>
            <a:xfrm>
              <a:off x="2155286" y="4506872"/>
              <a:ext cx="1886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cs typeface="+mn-ea"/>
                  <a:sym typeface="+mn-lt"/>
                </a:rPr>
                <a:t>单击此处输入所需文字内容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id="{129984FC-4411-4C54-ABFB-1D70665D0F1D}"/>
                </a:ext>
              </a:extLst>
            </p:cNvPr>
            <p:cNvSpPr/>
            <p:nvPr/>
          </p:nvSpPr>
          <p:spPr>
            <a:xfrm>
              <a:off x="2201572" y="3893492"/>
              <a:ext cx="175571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3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阿里巴巴普惠体 M" panose="00020600040101010101" pitchFamily="18" charset="-122"/>
                  <a:ea typeface="阿里巴巴普惠体 M" panose="00020600040101010101" pitchFamily="18" charset="-122"/>
                  <a:cs typeface="阿里巴巴普惠体 M" panose="00020600040101010101" pitchFamily="18" charset="-122"/>
                  <a:sym typeface="+mn-lt"/>
                </a:rPr>
                <a:t>请输入内容</a:t>
              </a:r>
              <a:endPara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阿里巴巴普惠体 M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302700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24" grpId="0" animBg="1"/>
      <p:bldP spid="25" grpId="0" animBg="1"/>
      <p:bldP spid="27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id="{EAAABC00-14C9-431E-AFB2-763CF379FA5E}"/>
              </a:ext>
            </a:extLst>
          </p:cNvPr>
          <p:cNvSpPr/>
          <p:nvPr/>
        </p:nvSpPr>
        <p:spPr>
          <a:xfrm>
            <a:off x="0" y="1989138"/>
            <a:ext cx="12192000" cy="4868862"/>
          </a:xfrm>
          <a:custGeom>
            <a:avLst/>
            <a:gdLst>
              <a:gd name="connsiteX0" fmla="*/ 12192000 w 12192000"/>
              <a:gd name="connsiteY0" fmla="*/ 0 h 4868862"/>
              <a:gd name="connsiteX1" fmla="*/ 12192000 w 12192000"/>
              <a:gd name="connsiteY1" fmla="*/ 1727200 h 4868862"/>
              <a:gd name="connsiteX2" fmla="*/ 12192000 w 12192000"/>
              <a:gd name="connsiteY2" fmla="*/ 4868862 h 4868862"/>
              <a:gd name="connsiteX3" fmla="*/ 0 w 12192000"/>
              <a:gd name="connsiteY3" fmla="*/ 4868862 h 4868862"/>
              <a:gd name="connsiteX4" fmla="*/ 0 w 12192000"/>
              <a:gd name="connsiteY4" fmla="*/ 1727200 h 4868862"/>
              <a:gd name="connsiteX0" fmla="*/ 12192000 w 12192000"/>
              <a:gd name="connsiteY0" fmla="*/ 0 h 4868862"/>
              <a:gd name="connsiteX1" fmla="*/ 12192000 w 12192000"/>
              <a:gd name="connsiteY1" fmla="*/ 4868862 h 4868862"/>
              <a:gd name="connsiteX2" fmla="*/ 0 w 12192000"/>
              <a:gd name="connsiteY2" fmla="*/ 4868862 h 4868862"/>
              <a:gd name="connsiteX3" fmla="*/ 0 w 12192000"/>
              <a:gd name="connsiteY3" fmla="*/ 1727200 h 4868862"/>
              <a:gd name="connsiteX4" fmla="*/ 12192000 w 12192000"/>
              <a:gd name="connsiteY4" fmla="*/ 0 h 4868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4868862">
                <a:moveTo>
                  <a:pt x="12192000" y="0"/>
                </a:moveTo>
                <a:lnTo>
                  <a:pt x="12192000" y="4868862"/>
                </a:lnTo>
                <a:lnTo>
                  <a:pt x="0" y="4868862"/>
                </a:lnTo>
                <a:lnTo>
                  <a:pt x="0" y="1727200"/>
                </a:lnTo>
                <a:lnTo>
                  <a:pt x="12192000" y="0"/>
                </a:lnTo>
                <a:close/>
              </a:path>
            </a:pathLst>
          </a:custGeom>
          <a:gradFill>
            <a:gsLst>
              <a:gs pos="100000">
                <a:srgbClr val="2C95F6"/>
              </a:gs>
              <a:gs pos="0">
                <a:srgbClr val="90C2F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69A419D4-21F3-445A-9CEA-959683529A23}"/>
              </a:ext>
            </a:extLst>
          </p:cNvPr>
          <p:cNvSpPr/>
          <p:nvPr/>
        </p:nvSpPr>
        <p:spPr>
          <a:xfrm>
            <a:off x="1428750" y="1413669"/>
            <a:ext cx="9334500" cy="4030662"/>
          </a:xfrm>
          <a:prstGeom prst="roundRect">
            <a:avLst>
              <a:gd name="adj" fmla="val 4379"/>
            </a:avLst>
          </a:prstGeom>
          <a:solidFill>
            <a:schemeClr val="bg1"/>
          </a:solidFill>
          <a:ln>
            <a:noFill/>
          </a:ln>
          <a:effectLst>
            <a:outerShdw blurRad="2413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id="{EA87BBB2-E15C-41D6-A822-FBC9760A32EF}"/>
              </a:ext>
            </a:extLst>
          </p:cNvPr>
          <p:cNvSpPr/>
          <p:nvPr/>
        </p:nvSpPr>
        <p:spPr>
          <a:xfrm>
            <a:off x="1438264" y="1413674"/>
            <a:ext cx="9315472" cy="129381"/>
          </a:xfrm>
          <a:custGeom>
            <a:avLst/>
            <a:gdLst>
              <a:gd name="connsiteX0" fmla="*/ 166989 w 9315472"/>
              <a:gd name="connsiteY0" fmla="*/ 0 h 129381"/>
              <a:gd name="connsiteX1" fmla="*/ 9148483 w 9315472"/>
              <a:gd name="connsiteY1" fmla="*/ 0 h 129381"/>
              <a:gd name="connsiteX2" fmla="*/ 9311115 w 9315472"/>
              <a:gd name="connsiteY2" fmla="*/ 107800 h 129381"/>
              <a:gd name="connsiteX3" fmla="*/ 9315472 w 9315472"/>
              <a:gd name="connsiteY3" fmla="*/ 129381 h 129381"/>
              <a:gd name="connsiteX4" fmla="*/ 0 w 9315472"/>
              <a:gd name="connsiteY4" fmla="*/ 129381 h 129381"/>
              <a:gd name="connsiteX5" fmla="*/ 4357 w 9315472"/>
              <a:gd name="connsiteY5" fmla="*/ 107800 h 129381"/>
              <a:gd name="connsiteX6" fmla="*/ 166989 w 9315472"/>
              <a:gd name="connsiteY6" fmla="*/ 0 h 129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315472" h="129381">
                <a:moveTo>
                  <a:pt x="166989" y="0"/>
                </a:moveTo>
                <a:lnTo>
                  <a:pt x="9148483" y="0"/>
                </a:lnTo>
                <a:cubicBezTo>
                  <a:pt x="9221593" y="0"/>
                  <a:pt x="9284321" y="44451"/>
                  <a:pt x="9311115" y="107800"/>
                </a:cubicBezTo>
                <a:lnTo>
                  <a:pt x="9315472" y="129381"/>
                </a:lnTo>
                <a:lnTo>
                  <a:pt x="0" y="129381"/>
                </a:lnTo>
                <a:lnTo>
                  <a:pt x="4357" y="107800"/>
                </a:lnTo>
                <a:cubicBezTo>
                  <a:pt x="31151" y="44451"/>
                  <a:pt x="93879" y="0"/>
                  <a:pt x="166989" y="0"/>
                </a:cubicBezTo>
                <a:close/>
              </a:path>
            </a:pathLst>
          </a:custGeom>
          <a:solidFill>
            <a:srgbClr val="1295F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3CF93254-B594-4126-82EE-B5D7E8C34C15}"/>
              </a:ext>
            </a:extLst>
          </p:cNvPr>
          <p:cNvGrpSpPr/>
          <p:nvPr/>
        </p:nvGrpSpPr>
        <p:grpSpPr>
          <a:xfrm>
            <a:off x="1428750" y="3098378"/>
            <a:ext cx="3904049" cy="2345957"/>
            <a:chOff x="1428748" y="3098374"/>
            <a:chExt cx="3904049" cy="2345957"/>
          </a:xfrm>
        </p:grpSpPr>
        <p:sp>
          <p:nvSpPr>
            <p:cNvPr id="42" name="任意多边形: 形状 41">
              <a:extLst>
                <a:ext uri="{FF2B5EF4-FFF2-40B4-BE49-F238E27FC236}">
                  <a16:creationId xmlns:a16="http://schemas.microsoft.com/office/drawing/2014/main" id="{ECD2EF2B-7678-4CE0-92DA-24E72314096B}"/>
                </a:ext>
              </a:extLst>
            </p:cNvPr>
            <p:cNvSpPr/>
            <p:nvPr/>
          </p:nvSpPr>
          <p:spPr>
            <a:xfrm>
              <a:off x="1428748" y="3098374"/>
              <a:ext cx="993777" cy="398104"/>
            </a:xfrm>
            <a:custGeom>
              <a:avLst/>
              <a:gdLst>
                <a:gd name="connsiteX0" fmla="*/ 0 w 993777"/>
                <a:gd name="connsiteY0" fmla="*/ 0 h 398104"/>
                <a:gd name="connsiteX1" fmla="*/ 794725 w 993777"/>
                <a:gd name="connsiteY1" fmla="*/ 0 h 398104"/>
                <a:gd name="connsiteX2" fmla="*/ 993777 w 993777"/>
                <a:gd name="connsiteY2" fmla="*/ 199052 h 398104"/>
                <a:gd name="connsiteX3" fmla="*/ 794725 w 993777"/>
                <a:gd name="connsiteY3" fmla="*/ 398104 h 398104"/>
                <a:gd name="connsiteX4" fmla="*/ 0 w 993777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3777" h="398104">
                  <a:moveTo>
                    <a:pt x="0" y="0"/>
                  </a:moveTo>
                  <a:lnTo>
                    <a:pt x="794725" y="0"/>
                  </a:lnTo>
                  <a:cubicBezTo>
                    <a:pt x="904658" y="0"/>
                    <a:pt x="993777" y="89119"/>
                    <a:pt x="993777" y="199052"/>
                  </a:cubicBezTo>
                  <a:cubicBezTo>
                    <a:pt x="993777" y="308985"/>
                    <a:pt x="904658" y="398104"/>
                    <a:pt x="794725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8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3" name="任意多边形: 形状 42">
              <a:extLst>
                <a:ext uri="{FF2B5EF4-FFF2-40B4-BE49-F238E27FC236}">
                  <a16:creationId xmlns:a16="http://schemas.microsoft.com/office/drawing/2014/main" id="{E2782AD3-28F5-4458-AAA8-08AA0F41CA24}"/>
                </a:ext>
              </a:extLst>
            </p:cNvPr>
            <p:cNvSpPr/>
            <p:nvPr/>
          </p:nvSpPr>
          <p:spPr>
            <a:xfrm>
              <a:off x="1428748" y="3495308"/>
              <a:ext cx="690338" cy="398104"/>
            </a:xfrm>
            <a:custGeom>
              <a:avLst/>
              <a:gdLst>
                <a:gd name="connsiteX0" fmla="*/ 0 w 690338"/>
                <a:gd name="connsiteY0" fmla="*/ 0 h 398104"/>
                <a:gd name="connsiteX1" fmla="*/ 491286 w 690338"/>
                <a:gd name="connsiteY1" fmla="*/ 0 h 398104"/>
                <a:gd name="connsiteX2" fmla="*/ 690338 w 690338"/>
                <a:gd name="connsiteY2" fmla="*/ 199052 h 398104"/>
                <a:gd name="connsiteX3" fmla="*/ 491286 w 690338"/>
                <a:gd name="connsiteY3" fmla="*/ 398104 h 398104"/>
                <a:gd name="connsiteX4" fmla="*/ 0 w 690338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0338" h="398104">
                  <a:moveTo>
                    <a:pt x="0" y="0"/>
                  </a:moveTo>
                  <a:lnTo>
                    <a:pt x="491286" y="0"/>
                  </a:lnTo>
                  <a:cubicBezTo>
                    <a:pt x="601219" y="0"/>
                    <a:pt x="690338" y="89119"/>
                    <a:pt x="690338" y="199052"/>
                  </a:cubicBezTo>
                  <a:cubicBezTo>
                    <a:pt x="690338" y="308985"/>
                    <a:pt x="601219" y="398104"/>
                    <a:pt x="491286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70000"/>
                  </a:srgbClr>
                </a:gs>
                <a:gs pos="100000">
                  <a:srgbClr val="6B54F1">
                    <a:alpha val="5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任意多边形: 形状 43">
              <a:extLst>
                <a:ext uri="{FF2B5EF4-FFF2-40B4-BE49-F238E27FC236}">
                  <a16:creationId xmlns:a16="http://schemas.microsoft.com/office/drawing/2014/main" id="{F9E6A8C1-AD8B-4C2F-B221-B54C010789D3}"/>
                </a:ext>
              </a:extLst>
            </p:cNvPr>
            <p:cNvSpPr/>
            <p:nvPr/>
          </p:nvSpPr>
          <p:spPr>
            <a:xfrm>
              <a:off x="1428748" y="4266352"/>
              <a:ext cx="690338" cy="398104"/>
            </a:xfrm>
            <a:custGeom>
              <a:avLst/>
              <a:gdLst>
                <a:gd name="connsiteX0" fmla="*/ 0 w 690338"/>
                <a:gd name="connsiteY0" fmla="*/ 0 h 398104"/>
                <a:gd name="connsiteX1" fmla="*/ 491286 w 690338"/>
                <a:gd name="connsiteY1" fmla="*/ 0 h 398104"/>
                <a:gd name="connsiteX2" fmla="*/ 690338 w 690338"/>
                <a:gd name="connsiteY2" fmla="*/ 199052 h 398104"/>
                <a:gd name="connsiteX3" fmla="*/ 491286 w 690338"/>
                <a:gd name="connsiteY3" fmla="*/ 398104 h 398104"/>
                <a:gd name="connsiteX4" fmla="*/ 0 w 690338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0338" h="398104">
                  <a:moveTo>
                    <a:pt x="0" y="0"/>
                  </a:moveTo>
                  <a:lnTo>
                    <a:pt x="491286" y="0"/>
                  </a:lnTo>
                  <a:cubicBezTo>
                    <a:pt x="601219" y="0"/>
                    <a:pt x="690338" y="89119"/>
                    <a:pt x="690338" y="199052"/>
                  </a:cubicBezTo>
                  <a:cubicBezTo>
                    <a:pt x="690338" y="308985"/>
                    <a:pt x="601219" y="398104"/>
                    <a:pt x="491286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/>
                </a:gs>
                <a:gs pos="100000">
                  <a:srgbClr val="6B54F1">
                    <a:alpha val="9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5" name="任意多边形: 形状 44">
              <a:extLst>
                <a:ext uri="{FF2B5EF4-FFF2-40B4-BE49-F238E27FC236}">
                  <a16:creationId xmlns:a16="http://schemas.microsoft.com/office/drawing/2014/main" id="{66A1516F-037B-4CEF-8BAC-32DA87B11DE7}"/>
                </a:ext>
              </a:extLst>
            </p:cNvPr>
            <p:cNvSpPr/>
            <p:nvPr/>
          </p:nvSpPr>
          <p:spPr>
            <a:xfrm>
              <a:off x="1428748" y="4662451"/>
              <a:ext cx="2974977" cy="398104"/>
            </a:xfrm>
            <a:custGeom>
              <a:avLst/>
              <a:gdLst>
                <a:gd name="connsiteX0" fmla="*/ 0 w 2974977"/>
                <a:gd name="connsiteY0" fmla="*/ 0 h 398104"/>
                <a:gd name="connsiteX1" fmla="*/ 2775925 w 2974977"/>
                <a:gd name="connsiteY1" fmla="*/ 0 h 398104"/>
                <a:gd name="connsiteX2" fmla="*/ 2974977 w 2974977"/>
                <a:gd name="connsiteY2" fmla="*/ 199052 h 398104"/>
                <a:gd name="connsiteX3" fmla="*/ 2775925 w 2974977"/>
                <a:gd name="connsiteY3" fmla="*/ 398104 h 398104"/>
                <a:gd name="connsiteX4" fmla="*/ 0 w 2974977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74977" h="398104">
                  <a:moveTo>
                    <a:pt x="0" y="0"/>
                  </a:moveTo>
                  <a:lnTo>
                    <a:pt x="2775925" y="0"/>
                  </a:lnTo>
                  <a:cubicBezTo>
                    <a:pt x="2885858" y="0"/>
                    <a:pt x="2974977" y="89119"/>
                    <a:pt x="2974977" y="199052"/>
                  </a:cubicBezTo>
                  <a:cubicBezTo>
                    <a:pt x="2974977" y="308985"/>
                    <a:pt x="2885858" y="398104"/>
                    <a:pt x="2775925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70000"/>
                  </a:srgbClr>
                </a:gs>
                <a:gs pos="100000">
                  <a:srgbClr val="6B54F1">
                    <a:alpha val="8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" name="任意多边形: 形状 51">
              <a:extLst>
                <a:ext uri="{FF2B5EF4-FFF2-40B4-BE49-F238E27FC236}">
                  <a16:creationId xmlns:a16="http://schemas.microsoft.com/office/drawing/2014/main" id="{0C48B1C7-3A14-4CB2-A534-F8486332B8EA}"/>
                </a:ext>
              </a:extLst>
            </p:cNvPr>
            <p:cNvSpPr/>
            <p:nvPr/>
          </p:nvSpPr>
          <p:spPr>
            <a:xfrm>
              <a:off x="1428748" y="5051765"/>
              <a:ext cx="3904049" cy="392566"/>
            </a:xfrm>
            <a:custGeom>
              <a:avLst/>
              <a:gdLst>
                <a:gd name="connsiteX0" fmla="*/ 0 w 3904049"/>
                <a:gd name="connsiteY0" fmla="*/ 0 h 392566"/>
                <a:gd name="connsiteX1" fmla="*/ 3704997 w 3904049"/>
                <a:gd name="connsiteY1" fmla="*/ 0 h 392566"/>
                <a:gd name="connsiteX2" fmla="*/ 3904049 w 3904049"/>
                <a:gd name="connsiteY2" fmla="*/ 199052 h 392566"/>
                <a:gd name="connsiteX3" fmla="*/ 3782477 w 3904049"/>
                <a:gd name="connsiteY3" fmla="*/ 382462 h 392566"/>
                <a:gd name="connsiteX4" fmla="*/ 3749926 w 3904049"/>
                <a:gd name="connsiteY4" fmla="*/ 392566 h 392566"/>
                <a:gd name="connsiteX5" fmla="*/ 176503 w 3904049"/>
                <a:gd name="connsiteY5" fmla="*/ 392566 h 392566"/>
                <a:gd name="connsiteX6" fmla="*/ 0 w 3904049"/>
                <a:gd name="connsiteY6" fmla="*/ 216063 h 392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04049" h="392566">
                  <a:moveTo>
                    <a:pt x="0" y="0"/>
                  </a:moveTo>
                  <a:lnTo>
                    <a:pt x="3704997" y="0"/>
                  </a:lnTo>
                  <a:cubicBezTo>
                    <a:pt x="3814930" y="0"/>
                    <a:pt x="3904049" y="89119"/>
                    <a:pt x="3904049" y="199052"/>
                  </a:cubicBezTo>
                  <a:cubicBezTo>
                    <a:pt x="3904049" y="281502"/>
                    <a:pt x="3853920" y="352244"/>
                    <a:pt x="3782477" y="382462"/>
                  </a:cubicBezTo>
                  <a:lnTo>
                    <a:pt x="3749926" y="392566"/>
                  </a:lnTo>
                  <a:lnTo>
                    <a:pt x="176503" y="392566"/>
                  </a:lnTo>
                  <a:cubicBezTo>
                    <a:pt x="79023" y="392566"/>
                    <a:pt x="0" y="313543"/>
                    <a:pt x="0" y="216063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40000"/>
                  </a:srgbClr>
                </a:gs>
                <a:gs pos="100000">
                  <a:srgbClr val="6B54F1">
                    <a:alpha val="88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DA741693-1D66-4D26-9D82-CD143AEBEB10}"/>
              </a:ext>
            </a:extLst>
          </p:cNvPr>
          <p:cNvGrpSpPr/>
          <p:nvPr/>
        </p:nvGrpSpPr>
        <p:grpSpPr>
          <a:xfrm>
            <a:off x="6966861" y="2171077"/>
            <a:ext cx="3796393" cy="3275337"/>
            <a:chOff x="6966858" y="2171076"/>
            <a:chExt cx="3796393" cy="3275337"/>
          </a:xfrm>
        </p:grpSpPr>
        <p:sp>
          <p:nvSpPr>
            <p:cNvPr id="41" name="任意多边形: 形状 40">
              <a:extLst>
                <a:ext uri="{FF2B5EF4-FFF2-40B4-BE49-F238E27FC236}">
                  <a16:creationId xmlns:a16="http://schemas.microsoft.com/office/drawing/2014/main" id="{01595BF0-BEE4-46BD-B719-0082F219F997}"/>
                </a:ext>
              </a:extLst>
            </p:cNvPr>
            <p:cNvSpPr/>
            <p:nvPr/>
          </p:nvSpPr>
          <p:spPr>
            <a:xfrm>
              <a:off x="9350409" y="3472687"/>
              <a:ext cx="1412841" cy="493546"/>
            </a:xfrm>
            <a:custGeom>
              <a:avLst/>
              <a:gdLst>
                <a:gd name="connsiteX0" fmla="*/ 246773 w 1412841"/>
                <a:gd name="connsiteY0" fmla="*/ 0 h 493546"/>
                <a:gd name="connsiteX1" fmla="*/ 1412841 w 1412841"/>
                <a:gd name="connsiteY1" fmla="*/ 0 h 493546"/>
                <a:gd name="connsiteX2" fmla="*/ 1412841 w 1412841"/>
                <a:gd name="connsiteY2" fmla="*/ 493546 h 493546"/>
                <a:gd name="connsiteX3" fmla="*/ 246773 w 1412841"/>
                <a:gd name="connsiteY3" fmla="*/ 493546 h 493546"/>
                <a:gd name="connsiteX4" fmla="*/ 0 w 1412841"/>
                <a:gd name="connsiteY4" fmla="*/ 246773 h 493546"/>
                <a:gd name="connsiteX5" fmla="*/ 246773 w 1412841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2841" h="493546">
                  <a:moveTo>
                    <a:pt x="246773" y="0"/>
                  </a:moveTo>
                  <a:lnTo>
                    <a:pt x="1412841" y="0"/>
                  </a:lnTo>
                  <a:lnTo>
                    <a:pt x="1412841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9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id="{0D46A4BE-2062-47A3-8932-78AB75183CEA}"/>
                </a:ext>
              </a:extLst>
            </p:cNvPr>
            <p:cNvSpPr/>
            <p:nvPr/>
          </p:nvSpPr>
          <p:spPr>
            <a:xfrm>
              <a:off x="8389258" y="3966172"/>
              <a:ext cx="2373993" cy="493546"/>
            </a:xfrm>
            <a:custGeom>
              <a:avLst/>
              <a:gdLst>
                <a:gd name="connsiteX0" fmla="*/ 246773 w 2373993"/>
                <a:gd name="connsiteY0" fmla="*/ 0 h 493546"/>
                <a:gd name="connsiteX1" fmla="*/ 2373993 w 2373993"/>
                <a:gd name="connsiteY1" fmla="*/ 0 h 493546"/>
                <a:gd name="connsiteX2" fmla="*/ 2373993 w 2373993"/>
                <a:gd name="connsiteY2" fmla="*/ 493546 h 493546"/>
                <a:gd name="connsiteX3" fmla="*/ 246773 w 2373993"/>
                <a:gd name="connsiteY3" fmla="*/ 493546 h 493546"/>
                <a:gd name="connsiteX4" fmla="*/ 0 w 2373993"/>
                <a:gd name="connsiteY4" fmla="*/ 246773 h 493546"/>
                <a:gd name="connsiteX5" fmla="*/ 246773 w 2373993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73993" h="493546">
                  <a:moveTo>
                    <a:pt x="246773" y="0"/>
                  </a:moveTo>
                  <a:lnTo>
                    <a:pt x="2373993" y="0"/>
                  </a:lnTo>
                  <a:lnTo>
                    <a:pt x="2373993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/>
                </a:gs>
                <a:gs pos="100000">
                  <a:srgbClr val="6B54F1">
                    <a:alpha val="8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id="{61DA8BD4-4C05-41DC-96FD-CF93C6AD7957}"/>
                </a:ext>
              </a:extLst>
            </p:cNvPr>
            <p:cNvSpPr/>
            <p:nvPr/>
          </p:nvSpPr>
          <p:spPr>
            <a:xfrm>
              <a:off x="6966858" y="4459596"/>
              <a:ext cx="3796392" cy="493546"/>
            </a:xfrm>
            <a:custGeom>
              <a:avLst/>
              <a:gdLst>
                <a:gd name="connsiteX0" fmla="*/ 246773 w 3796392"/>
                <a:gd name="connsiteY0" fmla="*/ 0 h 493546"/>
                <a:gd name="connsiteX1" fmla="*/ 3796392 w 3796392"/>
                <a:gd name="connsiteY1" fmla="*/ 0 h 493546"/>
                <a:gd name="connsiteX2" fmla="*/ 3796392 w 3796392"/>
                <a:gd name="connsiteY2" fmla="*/ 493546 h 493546"/>
                <a:gd name="connsiteX3" fmla="*/ 246773 w 3796392"/>
                <a:gd name="connsiteY3" fmla="*/ 493546 h 493546"/>
                <a:gd name="connsiteX4" fmla="*/ 0 w 3796392"/>
                <a:gd name="connsiteY4" fmla="*/ 246773 h 493546"/>
                <a:gd name="connsiteX5" fmla="*/ 246773 w 3796392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6392" h="493546">
                  <a:moveTo>
                    <a:pt x="246773" y="0"/>
                  </a:moveTo>
                  <a:lnTo>
                    <a:pt x="3796392" y="0"/>
                  </a:lnTo>
                  <a:lnTo>
                    <a:pt x="3796392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7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5" name="任意多边形: 形状 54">
              <a:extLst>
                <a:ext uri="{FF2B5EF4-FFF2-40B4-BE49-F238E27FC236}">
                  <a16:creationId xmlns:a16="http://schemas.microsoft.com/office/drawing/2014/main" id="{A929E284-AF89-4605-A3FF-EE7C49A93DC7}"/>
                </a:ext>
              </a:extLst>
            </p:cNvPr>
            <p:cNvSpPr/>
            <p:nvPr/>
          </p:nvSpPr>
          <p:spPr>
            <a:xfrm>
              <a:off x="8389259" y="4952899"/>
              <a:ext cx="2372231" cy="493514"/>
            </a:xfrm>
            <a:custGeom>
              <a:avLst/>
              <a:gdLst>
                <a:gd name="connsiteX0" fmla="*/ 246773 w 2372231"/>
                <a:gd name="connsiteY0" fmla="*/ 0 h 493514"/>
                <a:gd name="connsiteX1" fmla="*/ 2372231 w 2372231"/>
                <a:gd name="connsiteY1" fmla="*/ 0 h 493514"/>
                <a:gd name="connsiteX2" fmla="*/ 2372231 w 2372231"/>
                <a:gd name="connsiteY2" fmla="*/ 317011 h 493514"/>
                <a:gd name="connsiteX3" fmla="*/ 2195728 w 2372231"/>
                <a:gd name="connsiteY3" fmla="*/ 493514 h 493514"/>
                <a:gd name="connsiteX4" fmla="*/ 246456 w 2372231"/>
                <a:gd name="connsiteY4" fmla="*/ 493514 h 493514"/>
                <a:gd name="connsiteX5" fmla="*/ 197040 w 2372231"/>
                <a:gd name="connsiteY5" fmla="*/ 488533 h 493514"/>
                <a:gd name="connsiteX6" fmla="*/ 0 w 2372231"/>
                <a:gd name="connsiteY6" fmla="*/ 246773 h 493514"/>
                <a:gd name="connsiteX7" fmla="*/ 246773 w 2372231"/>
                <a:gd name="connsiteY7" fmla="*/ 0 h 493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72231" h="493514">
                  <a:moveTo>
                    <a:pt x="246773" y="0"/>
                  </a:moveTo>
                  <a:lnTo>
                    <a:pt x="2372231" y="0"/>
                  </a:lnTo>
                  <a:lnTo>
                    <a:pt x="2372231" y="317011"/>
                  </a:lnTo>
                  <a:cubicBezTo>
                    <a:pt x="2372231" y="414491"/>
                    <a:pt x="2293208" y="493514"/>
                    <a:pt x="2195728" y="493514"/>
                  </a:cubicBezTo>
                  <a:lnTo>
                    <a:pt x="246456" y="493514"/>
                  </a:lnTo>
                  <a:lnTo>
                    <a:pt x="197040" y="488533"/>
                  </a:lnTo>
                  <a:cubicBezTo>
                    <a:pt x="84589" y="465522"/>
                    <a:pt x="0" y="366026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85000"/>
                  </a:srgbClr>
                </a:gs>
                <a:gs pos="100000">
                  <a:srgbClr val="6B54F1">
                    <a:alpha val="2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:a16="http://schemas.microsoft.com/office/drawing/2014/main" id="{ED6EEED1-502D-411C-A2E2-00BE08D30C1C}"/>
                </a:ext>
              </a:extLst>
            </p:cNvPr>
            <p:cNvSpPr/>
            <p:nvPr/>
          </p:nvSpPr>
          <p:spPr>
            <a:xfrm>
              <a:off x="9769476" y="2171076"/>
              <a:ext cx="993775" cy="493546"/>
            </a:xfrm>
            <a:custGeom>
              <a:avLst/>
              <a:gdLst>
                <a:gd name="connsiteX0" fmla="*/ 246773 w 993775"/>
                <a:gd name="connsiteY0" fmla="*/ 0 h 493546"/>
                <a:gd name="connsiteX1" fmla="*/ 993775 w 993775"/>
                <a:gd name="connsiteY1" fmla="*/ 0 h 493546"/>
                <a:gd name="connsiteX2" fmla="*/ 993775 w 993775"/>
                <a:gd name="connsiteY2" fmla="*/ 493546 h 493546"/>
                <a:gd name="connsiteX3" fmla="*/ 246773 w 993775"/>
                <a:gd name="connsiteY3" fmla="*/ 493546 h 493546"/>
                <a:gd name="connsiteX4" fmla="*/ 0 w 993775"/>
                <a:gd name="connsiteY4" fmla="*/ 246773 h 493546"/>
                <a:gd name="connsiteX5" fmla="*/ 246773 w 993775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3775" h="493546">
                  <a:moveTo>
                    <a:pt x="246773" y="0"/>
                  </a:moveTo>
                  <a:lnTo>
                    <a:pt x="993775" y="0"/>
                  </a:lnTo>
                  <a:lnTo>
                    <a:pt x="993775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80000"/>
                  </a:srgbClr>
                </a:gs>
                <a:gs pos="100000">
                  <a:srgbClr val="6B54F1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0100441A-8FC5-451F-B1E0-BCC167295E2A}"/>
              </a:ext>
            </a:extLst>
          </p:cNvPr>
          <p:cNvSpPr txBox="1"/>
          <p:nvPr/>
        </p:nvSpPr>
        <p:spPr>
          <a:xfrm>
            <a:off x="3479803" y="1879661"/>
            <a:ext cx="5232399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cs typeface="+mn-ea"/>
                <a:sym typeface="+mn-lt"/>
              </a:rPr>
              <a:t>03.</a:t>
            </a:r>
            <a:endParaRPr kumimoji="0" lang="zh-CN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1295F6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0ACCE2B2-DE01-4BEC-80D0-875DF8C307CF}"/>
              </a:ext>
            </a:extLst>
          </p:cNvPr>
          <p:cNvSpPr txBox="1"/>
          <p:nvPr/>
        </p:nvSpPr>
        <p:spPr>
          <a:xfrm>
            <a:off x="3718893" y="2796681"/>
            <a:ext cx="4754213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输入文字</a:t>
            </a:r>
          </a:p>
        </p:txBody>
      </p:sp>
    </p:spTree>
    <p:extLst>
      <p:ext uri="{BB962C8B-B14F-4D97-AF65-F5344CB8AC3E}">
        <p14:creationId xmlns:p14="http://schemas.microsoft.com/office/powerpoint/2010/main" val="12018276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>
            <a:extLst>
              <a:ext uri="{FF2B5EF4-FFF2-40B4-BE49-F238E27FC236}">
                <a16:creationId xmlns:a16="http://schemas.microsoft.com/office/drawing/2014/main" id="{CDEEBFC1-0AD6-4967-8BFB-EE42455B276D}"/>
              </a:ext>
            </a:extLst>
          </p:cNvPr>
          <p:cNvGrpSpPr/>
          <p:nvPr/>
        </p:nvGrpSpPr>
        <p:grpSpPr>
          <a:xfrm>
            <a:off x="5717307" y="2748623"/>
            <a:ext cx="4808016" cy="533775"/>
            <a:chOff x="5717307" y="2748619"/>
            <a:chExt cx="4808016" cy="533775"/>
          </a:xfrm>
        </p:grpSpPr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004E090F-DE41-4F88-8198-031CA49804A7}"/>
                </a:ext>
              </a:extLst>
            </p:cNvPr>
            <p:cNvGrpSpPr/>
            <p:nvPr/>
          </p:nvGrpSpPr>
          <p:grpSpPr>
            <a:xfrm>
              <a:off x="6777176" y="3035911"/>
              <a:ext cx="3748147" cy="215969"/>
              <a:chOff x="6343649" y="2641106"/>
              <a:chExt cx="4033897" cy="231366"/>
            </a:xfrm>
          </p:grpSpPr>
          <p:sp>
            <p:nvSpPr>
              <p:cNvPr id="11" name="矩形 10">
                <a:extLst>
                  <a:ext uri="{FF2B5EF4-FFF2-40B4-BE49-F238E27FC236}">
                    <a16:creationId xmlns:a16="http://schemas.microsoft.com/office/drawing/2014/main" id="{C7DFC6DA-58E9-4261-8480-CCE47F3F3747}"/>
                  </a:ext>
                </a:extLst>
              </p:cNvPr>
              <p:cNvSpPr/>
              <p:nvPr/>
            </p:nvSpPr>
            <p:spPr>
              <a:xfrm>
                <a:off x="6343649" y="2641106"/>
                <a:ext cx="4033897" cy="231366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6" name="矩形 15">
                <a:extLst>
                  <a:ext uri="{FF2B5EF4-FFF2-40B4-BE49-F238E27FC236}">
                    <a16:creationId xmlns:a16="http://schemas.microsoft.com/office/drawing/2014/main" id="{7F03237B-3CB6-44ED-8CDE-7BF0C8DC7510}"/>
                  </a:ext>
                </a:extLst>
              </p:cNvPr>
              <p:cNvSpPr/>
              <p:nvPr/>
            </p:nvSpPr>
            <p:spPr>
              <a:xfrm>
                <a:off x="6343651" y="2641106"/>
                <a:ext cx="3118227" cy="231366"/>
              </a:xfrm>
              <a:prstGeom prst="rect">
                <a:avLst/>
              </a:pr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AA6B2FFB-5E6D-4076-9060-E343E6F28C9D}"/>
                </a:ext>
              </a:extLst>
            </p:cNvPr>
            <p:cNvSpPr txBox="1"/>
            <p:nvPr/>
          </p:nvSpPr>
          <p:spPr>
            <a:xfrm>
              <a:off x="5717307" y="3005395"/>
              <a:ext cx="103216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295F6"/>
                  </a:solidFill>
                  <a:effectLst/>
                  <a:uLnTx/>
                  <a:uFillTx/>
                  <a:cs typeface="+mn-ea"/>
                  <a:sym typeface="+mn-lt"/>
                </a:rPr>
                <a:t>输入文字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E54B52D8-6DB2-4289-BA00-48D92B947DE3}"/>
                </a:ext>
              </a:extLst>
            </p:cNvPr>
            <p:cNvSpPr txBox="1"/>
            <p:nvPr/>
          </p:nvSpPr>
          <p:spPr>
            <a:xfrm>
              <a:off x="9305252" y="2748619"/>
              <a:ext cx="743623" cy="29360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75%</a:t>
              </a: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E2BC6A48-1A75-49A2-84C0-A19B1B320D73}"/>
              </a:ext>
            </a:extLst>
          </p:cNvPr>
          <p:cNvGrpSpPr/>
          <p:nvPr/>
        </p:nvGrpSpPr>
        <p:grpSpPr>
          <a:xfrm>
            <a:off x="5717307" y="3418240"/>
            <a:ext cx="4808016" cy="529908"/>
            <a:chOff x="5717307" y="3418240"/>
            <a:chExt cx="4808016" cy="529908"/>
          </a:xfrm>
        </p:grpSpPr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46D5CAF7-5C11-40F7-AC84-EF2D5C114B65}"/>
                </a:ext>
              </a:extLst>
            </p:cNvPr>
            <p:cNvGrpSpPr/>
            <p:nvPr/>
          </p:nvGrpSpPr>
          <p:grpSpPr>
            <a:xfrm>
              <a:off x="6777176" y="3702678"/>
              <a:ext cx="3748147" cy="215969"/>
              <a:chOff x="6343649" y="3409889"/>
              <a:chExt cx="4033897" cy="231366"/>
            </a:xfrm>
          </p:grpSpPr>
          <p:sp>
            <p:nvSpPr>
              <p:cNvPr id="12" name="矩形 11">
                <a:extLst>
                  <a:ext uri="{FF2B5EF4-FFF2-40B4-BE49-F238E27FC236}">
                    <a16:creationId xmlns:a16="http://schemas.microsoft.com/office/drawing/2014/main" id="{B9F0ECFD-AB5B-4F5A-A992-3C434FA14770}"/>
                  </a:ext>
                </a:extLst>
              </p:cNvPr>
              <p:cNvSpPr/>
              <p:nvPr/>
            </p:nvSpPr>
            <p:spPr>
              <a:xfrm>
                <a:off x="6343649" y="3409889"/>
                <a:ext cx="4033897" cy="231366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id="{C63D9E75-568B-4EC6-BB99-620FAA857614}"/>
                  </a:ext>
                </a:extLst>
              </p:cNvPr>
              <p:cNvSpPr/>
              <p:nvPr/>
            </p:nvSpPr>
            <p:spPr>
              <a:xfrm>
                <a:off x="6343650" y="3409889"/>
                <a:ext cx="2662437" cy="231366"/>
              </a:xfrm>
              <a:prstGeom prst="rect">
                <a:avLst/>
              </a:pr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F1FD4F85-3F14-48E5-A8A5-822DD675D74A}"/>
                </a:ext>
              </a:extLst>
            </p:cNvPr>
            <p:cNvSpPr txBox="1"/>
            <p:nvPr/>
          </p:nvSpPr>
          <p:spPr>
            <a:xfrm>
              <a:off x="5717307" y="3671149"/>
              <a:ext cx="103216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295F6"/>
                  </a:solidFill>
                  <a:effectLst/>
                  <a:uLnTx/>
                  <a:uFillTx/>
                  <a:cs typeface="+mn-ea"/>
                  <a:sym typeface="+mn-lt"/>
                </a:rPr>
                <a:t>输入文字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930B9B5D-3E52-47C5-8FDB-4CF73EAD0D51}"/>
                </a:ext>
              </a:extLst>
            </p:cNvPr>
            <p:cNvSpPr txBox="1"/>
            <p:nvPr/>
          </p:nvSpPr>
          <p:spPr>
            <a:xfrm>
              <a:off x="8879202" y="3418240"/>
              <a:ext cx="743623" cy="29360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60%</a:t>
              </a: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634F560E-CF3F-41C5-80A0-88E0E99AE755}"/>
              </a:ext>
            </a:extLst>
          </p:cNvPr>
          <p:cNvGrpSpPr/>
          <p:nvPr/>
        </p:nvGrpSpPr>
        <p:grpSpPr>
          <a:xfrm>
            <a:off x="5717307" y="4078744"/>
            <a:ext cx="4808016" cy="535158"/>
            <a:chOff x="5717307" y="4078744"/>
            <a:chExt cx="4808016" cy="535158"/>
          </a:xfrm>
        </p:grpSpPr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8F9E9BF2-B538-430A-8408-D1581EEBE7B1}"/>
                </a:ext>
              </a:extLst>
            </p:cNvPr>
            <p:cNvGrpSpPr/>
            <p:nvPr/>
          </p:nvGrpSpPr>
          <p:grpSpPr>
            <a:xfrm>
              <a:off x="6777176" y="4369445"/>
              <a:ext cx="3748147" cy="215969"/>
              <a:chOff x="6343649" y="4178673"/>
              <a:chExt cx="4033897" cy="231366"/>
            </a:xfrm>
          </p:grpSpPr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id="{1FDF2FFA-8828-4DBF-AB19-DDE83F813232}"/>
                  </a:ext>
                </a:extLst>
              </p:cNvPr>
              <p:cNvSpPr/>
              <p:nvPr/>
            </p:nvSpPr>
            <p:spPr>
              <a:xfrm>
                <a:off x="6343649" y="4178673"/>
                <a:ext cx="4033897" cy="231366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8" name="矩形 17">
                <a:extLst>
                  <a:ext uri="{FF2B5EF4-FFF2-40B4-BE49-F238E27FC236}">
                    <a16:creationId xmlns:a16="http://schemas.microsoft.com/office/drawing/2014/main" id="{821BC9C9-58E5-4FAB-8A1F-5FFA3F70F8F5}"/>
                  </a:ext>
                </a:extLst>
              </p:cNvPr>
              <p:cNvSpPr/>
              <p:nvPr/>
            </p:nvSpPr>
            <p:spPr>
              <a:xfrm>
                <a:off x="6343650" y="4178673"/>
                <a:ext cx="1840968" cy="231366"/>
              </a:xfrm>
              <a:prstGeom prst="rect">
                <a:avLst/>
              </a:pr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0A0F9755-C802-4694-9836-56A077B62F22}"/>
                </a:ext>
              </a:extLst>
            </p:cNvPr>
            <p:cNvSpPr txBox="1"/>
            <p:nvPr/>
          </p:nvSpPr>
          <p:spPr>
            <a:xfrm>
              <a:off x="5717307" y="4336903"/>
              <a:ext cx="103216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295F6"/>
                  </a:solidFill>
                  <a:effectLst/>
                  <a:uLnTx/>
                  <a:uFillTx/>
                  <a:cs typeface="+mn-ea"/>
                  <a:sym typeface="+mn-lt"/>
                </a:rPr>
                <a:t>输入文字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4FEFD65A-136C-4742-BFA9-8265FE56F076}"/>
                </a:ext>
              </a:extLst>
            </p:cNvPr>
            <p:cNvSpPr txBox="1"/>
            <p:nvPr/>
          </p:nvSpPr>
          <p:spPr>
            <a:xfrm>
              <a:off x="8107004" y="4078744"/>
              <a:ext cx="743623" cy="29360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45%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D66A73F2-601B-495D-B025-AF735BCA239C}"/>
              </a:ext>
            </a:extLst>
          </p:cNvPr>
          <p:cNvGrpSpPr/>
          <p:nvPr/>
        </p:nvGrpSpPr>
        <p:grpSpPr>
          <a:xfrm>
            <a:off x="5717309" y="4744620"/>
            <a:ext cx="4867715" cy="535036"/>
            <a:chOff x="5717307" y="4744620"/>
            <a:chExt cx="4867715" cy="53503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77E44439-513D-4AB2-A2BC-9C7C33003677}"/>
                </a:ext>
              </a:extLst>
            </p:cNvPr>
            <p:cNvGrpSpPr/>
            <p:nvPr/>
          </p:nvGrpSpPr>
          <p:grpSpPr>
            <a:xfrm>
              <a:off x="6777176" y="5036211"/>
              <a:ext cx="3748147" cy="215969"/>
              <a:chOff x="6343649" y="4947458"/>
              <a:chExt cx="4033897" cy="231366"/>
            </a:xfrm>
          </p:grpSpPr>
          <p:sp>
            <p:nvSpPr>
              <p:cNvPr id="14" name="矩形 13">
                <a:extLst>
                  <a:ext uri="{FF2B5EF4-FFF2-40B4-BE49-F238E27FC236}">
                    <a16:creationId xmlns:a16="http://schemas.microsoft.com/office/drawing/2014/main" id="{92222719-B214-493C-A82F-B5305842707E}"/>
                  </a:ext>
                </a:extLst>
              </p:cNvPr>
              <p:cNvSpPr/>
              <p:nvPr/>
            </p:nvSpPr>
            <p:spPr>
              <a:xfrm>
                <a:off x="6343649" y="4947458"/>
                <a:ext cx="4033897" cy="231366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id="{A19B13DC-318F-4E10-B35A-D5F95CFD9FD7}"/>
                  </a:ext>
                </a:extLst>
              </p:cNvPr>
              <p:cNvSpPr/>
              <p:nvPr/>
            </p:nvSpPr>
            <p:spPr>
              <a:xfrm>
                <a:off x="6343650" y="4947458"/>
                <a:ext cx="3718610" cy="231366"/>
              </a:xfrm>
              <a:prstGeom prst="rect">
                <a:avLst/>
              </a:prstGeom>
              <a:gradFill flip="none" rotWithShape="1">
                <a:gsLst>
                  <a:gs pos="0">
                    <a:srgbClr val="1295F6"/>
                  </a:gs>
                  <a:gs pos="100000">
                    <a:srgbClr val="6B54F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E3C94C76-2200-48B6-9521-7DBA741818D6}"/>
                </a:ext>
              </a:extLst>
            </p:cNvPr>
            <p:cNvSpPr txBox="1"/>
            <p:nvPr/>
          </p:nvSpPr>
          <p:spPr>
            <a:xfrm>
              <a:off x="5717307" y="5002657"/>
              <a:ext cx="103216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1295F6"/>
                  </a:solidFill>
                  <a:effectLst/>
                  <a:uLnTx/>
                  <a:uFillTx/>
                  <a:cs typeface="+mn-ea"/>
                  <a:sym typeface="+mn-lt"/>
                </a:rPr>
                <a:t>输入文字</a:t>
              </a: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BCF4D70B-4642-481F-AF16-4F31DA6B37EE}"/>
                </a:ext>
              </a:extLst>
            </p:cNvPr>
            <p:cNvSpPr txBox="1"/>
            <p:nvPr/>
          </p:nvSpPr>
          <p:spPr>
            <a:xfrm>
              <a:off x="9841399" y="4744620"/>
              <a:ext cx="743623" cy="29360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96%</a:t>
              </a:r>
            </a:p>
          </p:txBody>
        </p:sp>
      </p:grpSp>
      <p:sp>
        <p:nvSpPr>
          <p:cNvPr id="37" name="文本框 36">
            <a:extLst>
              <a:ext uri="{FF2B5EF4-FFF2-40B4-BE49-F238E27FC236}">
                <a16:creationId xmlns:a16="http://schemas.microsoft.com/office/drawing/2014/main" id="{CEC9042A-C6E4-41D6-AFE9-886295A9FFF8}"/>
              </a:ext>
            </a:extLst>
          </p:cNvPr>
          <p:cNvSpPr txBox="1"/>
          <p:nvPr/>
        </p:nvSpPr>
        <p:spPr>
          <a:xfrm>
            <a:off x="3863571" y="518495"/>
            <a:ext cx="459433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400" dirty="0">
                <a:solidFill>
                  <a:srgbClr val="000000"/>
                </a:solidFill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请输入标题文字</a:t>
            </a:r>
            <a:endParaRPr kumimoji="0" lang="zh-CN" altLang="en-US" sz="4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胡晓波男神体" panose="02010600030101010101" pitchFamily="2" charset="-122"/>
              <a:ea typeface="胡晓波男神体" panose="02010600030101010101" pitchFamily="2" charset="-122"/>
              <a:cs typeface="胡晓波男神体" panose="02010600030101010101" pitchFamily="2" charset="-122"/>
              <a:sym typeface="+mn-lt"/>
            </a:endParaRPr>
          </a:p>
        </p:txBody>
      </p:sp>
      <p:sp>
        <p:nvSpPr>
          <p:cNvPr id="38" name="TextBox 25">
            <a:extLst>
              <a:ext uri="{FF2B5EF4-FFF2-40B4-BE49-F238E27FC236}">
                <a16:creationId xmlns:a16="http://schemas.microsoft.com/office/drawing/2014/main" id="{C851A135-BD92-48AA-8A38-3AD79488C8EA}"/>
              </a:ext>
            </a:extLst>
          </p:cNvPr>
          <p:cNvSpPr txBox="1"/>
          <p:nvPr/>
        </p:nvSpPr>
        <p:spPr>
          <a:xfrm>
            <a:off x="1045003" y="3193963"/>
            <a:ext cx="36212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0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输入文字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单击此处添加合适的文字加以说明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직사각형 26">
            <a:extLst>
              <a:ext uri="{FF2B5EF4-FFF2-40B4-BE49-F238E27FC236}">
                <a16:creationId xmlns:a16="http://schemas.microsoft.com/office/drawing/2014/main" id="{9CB9D790-5D3B-4244-9B02-8C0517388871}"/>
              </a:ext>
            </a:extLst>
          </p:cNvPr>
          <p:cNvSpPr/>
          <p:nvPr/>
        </p:nvSpPr>
        <p:spPr>
          <a:xfrm>
            <a:off x="1045002" y="2425457"/>
            <a:ext cx="3621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  <a:endParaRPr kumimoji="0" lang="en-US" altLang="ko-KR" sz="3600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latin typeface="阿里巴巴普惠体 B" panose="00020600040101010101" pitchFamily="18" charset="-122"/>
              <a:ea typeface="阿里巴巴普惠体 B" panose="00020600040101010101" pitchFamily="18" charset="-122"/>
              <a:cs typeface="阿里巴巴普惠体 B" panose="00020600040101010101" pitchFamily="18" charset="-122"/>
              <a:sym typeface="+mn-lt"/>
            </a:endParaRPr>
          </a:p>
        </p:txBody>
      </p:sp>
      <p:sp>
        <p:nvSpPr>
          <p:cNvPr id="40" name="TextBox 25">
            <a:extLst>
              <a:ext uri="{FF2B5EF4-FFF2-40B4-BE49-F238E27FC236}">
                <a16:creationId xmlns:a16="http://schemas.microsoft.com/office/drawing/2014/main" id="{C851A135-BD92-48AA-8A38-3AD79488C8EA}"/>
              </a:ext>
            </a:extLst>
          </p:cNvPr>
          <p:cNvSpPr txBox="1"/>
          <p:nvPr/>
        </p:nvSpPr>
        <p:spPr>
          <a:xfrm>
            <a:off x="1045003" y="4923493"/>
            <a:ext cx="36212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0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输入文字</a:t>
            </a:r>
            <a:r>
              <a: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单击此处添加合适的文字加以说明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1" name="직사각형 26">
            <a:extLst>
              <a:ext uri="{FF2B5EF4-FFF2-40B4-BE49-F238E27FC236}">
                <a16:creationId xmlns:a16="http://schemas.microsoft.com/office/drawing/2014/main" id="{9CB9D790-5D3B-4244-9B02-8C0517388871}"/>
              </a:ext>
            </a:extLst>
          </p:cNvPr>
          <p:cNvSpPr/>
          <p:nvPr/>
        </p:nvSpPr>
        <p:spPr>
          <a:xfrm>
            <a:off x="1045002" y="4154987"/>
            <a:ext cx="3621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  <a:endParaRPr kumimoji="0" lang="en-US" altLang="ko-KR" sz="3600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latin typeface="阿里巴巴普惠体 B" panose="00020600040101010101" pitchFamily="18" charset="-122"/>
              <a:ea typeface="阿里巴巴普惠体 B" panose="00020600040101010101" pitchFamily="18" charset="-122"/>
              <a:cs typeface="阿里巴巴普惠体 B" panose="00020600040101010101" pitchFamily="18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164080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占位符 25">
            <a:extLst>
              <a:ext uri="{FF2B5EF4-FFF2-40B4-BE49-F238E27FC236}">
                <a16:creationId xmlns:a16="http://schemas.microsoft.com/office/drawing/2014/main" id="{B40A4C9A-8146-4901-8D78-5977B826FD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8" name="图片占位符 27">
            <a:extLst>
              <a:ext uri="{FF2B5EF4-FFF2-40B4-BE49-F238E27FC236}">
                <a16:creationId xmlns:a16="http://schemas.microsoft.com/office/drawing/2014/main" id="{6FA9015D-7E73-4922-A70B-46F066585E4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0" name="图片占位符 29">
            <a:extLst>
              <a:ext uri="{FF2B5EF4-FFF2-40B4-BE49-F238E27FC236}">
                <a16:creationId xmlns:a16="http://schemas.microsoft.com/office/drawing/2014/main" id="{96381FC5-5731-4FFD-AEB7-1141D7184F77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31" name="组合 30">
            <a:extLst>
              <a:ext uri="{FF2B5EF4-FFF2-40B4-BE49-F238E27FC236}">
                <a16:creationId xmlns:a16="http://schemas.microsoft.com/office/drawing/2014/main" id="{EF39A5D4-9708-4105-8188-D97EC4D2BE86}"/>
              </a:ext>
            </a:extLst>
          </p:cNvPr>
          <p:cNvGrpSpPr/>
          <p:nvPr/>
        </p:nvGrpSpPr>
        <p:grpSpPr>
          <a:xfrm>
            <a:off x="1699561" y="4294901"/>
            <a:ext cx="2757239" cy="523220"/>
            <a:chOff x="1699561" y="4294897"/>
            <a:chExt cx="2757238" cy="523220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23F91852-37B7-4622-970D-5B93AFE1BA22}"/>
                </a:ext>
              </a:extLst>
            </p:cNvPr>
            <p:cNvSpPr/>
            <p:nvPr/>
          </p:nvSpPr>
          <p:spPr>
            <a:xfrm>
              <a:off x="1699561" y="4294897"/>
              <a:ext cx="2656995" cy="461665"/>
            </a:xfrm>
            <a:prstGeom prst="rect">
              <a:avLst/>
            </a:prstGeom>
            <a:gradFill flip="none" rotWithShape="1">
              <a:gsLst>
                <a:gs pos="0">
                  <a:srgbClr val="1295F6"/>
                </a:gs>
                <a:gs pos="100000">
                  <a:srgbClr val="6B54F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23522434-DB2A-47B5-8AB3-2AC70501F503}"/>
                </a:ext>
              </a:extLst>
            </p:cNvPr>
            <p:cNvSpPr txBox="1"/>
            <p:nvPr/>
          </p:nvSpPr>
          <p:spPr>
            <a:xfrm>
              <a:off x="1757141" y="4294897"/>
              <a:ext cx="26996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阿里巴巴普惠体 B" panose="00020600040101010101" pitchFamily="18" charset="-122"/>
                  <a:ea typeface="阿里巴巴普惠体 B" panose="00020600040101010101" pitchFamily="18" charset="-122"/>
                  <a:cs typeface="阿里巴巴普惠体 B" panose="00020600040101010101" pitchFamily="18" charset="-122"/>
                  <a:sym typeface="+mn-lt"/>
                </a:rPr>
                <a:t>输入文字</a:t>
              </a:r>
            </a:p>
          </p:txBody>
        </p:sp>
        <p:sp>
          <p:nvSpPr>
            <p:cNvPr id="17" name="对话气泡: 矩形 16">
              <a:extLst>
                <a:ext uri="{FF2B5EF4-FFF2-40B4-BE49-F238E27FC236}">
                  <a16:creationId xmlns:a16="http://schemas.microsoft.com/office/drawing/2014/main" id="{F539D435-6E1B-4242-90E7-A31DCD85549D}"/>
                </a:ext>
              </a:extLst>
            </p:cNvPr>
            <p:cNvSpPr/>
            <p:nvPr/>
          </p:nvSpPr>
          <p:spPr>
            <a:xfrm>
              <a:off x="3852614" y="4404530"/>
              <a:ext cx="352613" cy="242397"/>
            </a:xfrm>
            <a:prstGeom prst="wedgeRectCallo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295F6"/>
                  </a:solidFill>
                  <a:effectLst/>
                  <a:uLnTx/>
                  <a:uFillTx/>
                  <a:latin typeface="阿里巴巴普惠体 B" panose="00020600040101010101" pitchFamily="18" charset="-122"/>
                  <a:ea typeface="阿里巴巴普惠体 B" panose="00020600040101010101" pitchFamily="18" charset="-122"/>
                  <a:cs typeface="阿里巴巴普惠体 B" panose="00020600040101010101" pitchFamily="18" charset="-122"/>
                  <a:sym typeface="+mn-lt"/>
                </a:rPr>
                <a:t>1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0316A61D-2D6B-474E-96D7-B2CB9591C0B0}"/>
              </a:ext>
            </a:extLst>
          </p:cNvPr>
          <p:cNvGrpSpPr/>
          <p:nvPr/>
        </p:nvGrpSpPr>
        <p:grpSpPr>
          <a:xfrm>
            <a:off x="4767505" y="4294901"/>
            <a:ext cx="2754122" cy="523220"/>
            <a:chOff x="4767502" y="4294897"/>
            <a:chExt cx="2754122" cy="52322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14FFACFF-B4C4-4A2C-8376-A55D5F70C247}"/>
                </a:ext>
              </a:extLst>
            </p:cNvPr>
            <p:cNvSpPr/>
            <p:nvPr/>
          </p:nvSpPr>
          <p:spPr>
            <a:xfrm>
              <a:off x="4767502" y="4294897"/>
              <a:ext cx="2656995" cy="461665"/>
            </a:xfrm>
            <a:prstGeom prst="rect">
              <a:avLst/>
            </a:prstGeom>
            <a:gradFill flip="none" rotWithShape="1">
              <a:gsLst>
                <a:gs pos="0">
                  <a:srgbClr val="1295F6"/>
                </a:gs>
                <a:gs pos="100000">
                  <a:srgbClr val="6B54F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323D4BB0-95B0-48E0-9C44-AB1B10118123}"/>
                </a:ext>
              </a:extLst>
            </p:cNvPr>
            <p:cNvSpPr txBox="1"/>
            <p:nvPr/>
          </p:nvSpPr>
          <p:spPr>
            <a:xfrm>
              <a:off x="4821966" y="4294897"/>
              <a:ext cx="26996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阿里巴巴普惠体 B" panose="00020600040101010101" pitchFamily="18" charset="-122"/>
                  <a:ea typeface="阿里巴巴普惠体 B" panose="00020600040101010101" pitchFamily="18" charset="-122"/>
                  <a:cs typeface="阿里巴巴普惠体 B" panose="00020600040101010101" pitchFamily="18" charset="-122"/>
                  <a:sym typeface="+mn-lt"/>
                </a:rPr>
                <a:t>输入文字</a:t>
              </a:r>
            </a:p>
          </p:txBody>
        </p:sp>
        <p:sp>
          <p:nvSpPr>
            <p:cNvPr id="19" name="对话气泡: 矩形 18">
              <a:extLst>
                <a:ext uri="{FF2B5EF4-FFF2-40B4-BE49-F238E27FC236}">
                  <a16:creationId xmlns:a16="http://schemas.microsoft.com/office/drawing/2014/main" id="{E5C71E4F-890C-413D-9021-132821421CD4}"/>
                </a:ext>
              </a:extLst>
            </p:cNvPr>
            <p:cNvSpPr/>
            <p:nvPr/>
          </p:nvSpPr>
          <p:spPr>
            <a:xfrm>
              <a:off x="6916050" y="4404530"/>
              <a:ext cx="352613" cy="242397"/>
            </a:xfrm>
            <a:prstGeom prst="wedgeRectCallo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295F6"/>
                  </a:solidFill>
                  <a:effectLst/>
                  <a:uLnTx/>
                  <a:uFillTx/>
                  <a:latin typeface="阿里巴巴普惠体 B" panose="00020600040101010101" pitchFamily="18" charset="-122"/>
                  <a:ea typeface="阿里巴巴普惠体 B" panose="00020600040101010101" pitchFamily="18" charset="-122"/>
                  <a:cs typeface="阿里巴巴普惠体 B" panose="00020600040101010101" pitchFamily="18" charset="-122"/>
                  <a:sym typeface="+mn-lt"/>
                </a:rPr>
                <a:t>2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42ED3BD7-B72E-4929-8E2C-FB7E3DA13005}"/>
              </a:ext>
            </a:extLst>
          </p:cNvPr>
          <p:cNvGrpSpPr/>
          <p:nvPr/>
        </p:nvGrpSpPr>
        <p:grpSpPr>
          <a:xfrm>
            <a:off x="7788275" y="4294901"/>
            <a:ext cx="2746829" cy="523220"/>
            <a:chOff x="7788275" y="4294897"/>
            <a:chExt cx="2746829" cy="523220"/>
          </a:xfrm>
        </p:grpSpPr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63A2E3F-88BB-4BDB-9DAA-3E388C8F4A68}"/>
                </a:ext>
              </a:extLst>
            </p:cNvPr>
            <p:cNvSpPr/>
            <p:nvPr/>
          </p:nvSpPr>
          <p:spPr>
            <a:xfrm>
              <a:off x="7788275" y="4294897"/>
              <a:ext cx="2656995" cy="461665"/>
            </a:xfrm>
            <a:prstGeom prst="rect">
              <a:avLst/>
            </a:prstGeom>
            <a:gradFill flip="none" rotWithShape="1">
              <a:gsLst>
                <a:gs pos="0">
                  <a:srgbClr val="1295F6"/>
                </a:gs>
                <a:gs pos="100000">
                  <a:srgbClr val="6B54F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189A1536-267D-4715-8D38-9EA443242E53}"/>
                </a:ext>
              </a:extLst>
            </p:cNvPr>
            <p:cNvSpPr txBox="1"/>
            <p:nvPr/>
          </p:nvSpPr>
          <p:spPr>
            <a:xfrm>
              <a:off x="7835446" y="4294897"/>
              <a:ext cx="26996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阿里巴巴普惠体 B" panose="00020600040101010101" pitchFamily="18" charset="-122"/>
                  <a:ea typeface="阿里巴巴普惠体 B" panose="00020600040101010101" pitchFamily="18" charset="-122"/>
                  <a:cs typeface="阿里巴巴普惠体 B" panose="00020600040101010101" pitchFamily="18" charset="-122"/>
                  <a:sym typeface="+mn-lt"/>
                </a:rPr>
                <a:t>输入文字</a:t>
              </a:r>
            </a:p>
          </p:txBody>
        </p:sp>
        <p:sp>
          <p:nvSpPr>
            <p:cNvPr id="21" name="对话气泡: 矩形 20">
              <a:extLst>
                <a:ext uri="{FF2B5EF4-FFF2-40B4-BE49-F238E27FC236}">
                  <a16:creationId xmlns:a16="http://schemas.microsoft.com/office/drawing/2014/main" id="{2E490956-8915-497C-A7BC-4A54D5F27935}"/>
                </a:ext>
              </a:extLst>
            </p:cNvPr>
            <p:cNvSpPr/>
            <p:nvPr/>
          </p:nvSpPr>
          <p:spPr>
            <a:xfrm>
              <a:off x="9930922" y="4404530"/>
              <a:ext cx="352613" cy="242397"/>
            </a:xfrm>
            <a:prstGeom prst="wedgeRectCallo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295F6"/>
                  </a:solidFill>
                  <a:effectLst/>
                  <a:uLnTx/>
                  <a:uFillTx/>
                  <a:latin typeface="阿里巴巴普惠体 B" panose="00020600040101010101" pitchFamily="18" charset="-122"/>
                  <a:ea typeface="阿里巴巴普惠体 B" panose="00020600040101010101" pitchFamily="18" charset="-122"/>
                  <a:cs typeface="阿里巴巴普惠体 B" panose="00020600040101010101" pitchFamily="18" charset="-122"/>
                  <a:sym typeface="+mn-lt"/>
                </a:rPr>
                <a:t>3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id="{CEC9042A-C6E4-41D6-AFE9-886295A9FFF8}"/>
              </a:ext>
            </a:extLst>
          </p:cNvPr>
          <p:cNvSpPr txBox="1"/>
          <p:nvPr/>
        </p:nvSpPr>
        <p:spPr>
          <a:xfrm>
            <a:off x="3863571" y="518495"/>
            <a:ext cx="459433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400" dirty="0">
                <a:solidFill>
                  <a:srgbClr val="000000"/>
                </a:solidFill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请输入标题文字</a:t>
            </a:r>
            <a:endParaRPr kumimoji="0" lang="zh-CN" altLang="en-US" sz="4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胡晓波男神体" panose="02010600030101010101" pitchFamily="2" charset="-122"/>
              <a:ea typeface="胡晓波男神体" panose="02010600030101010101" pitchFamily="2" charset="-122"/>
              <a:cs typeface="胡晓波男神体" panose="02010600030101010101" pitchFamily="2" charset="-122"/>
              <a:sym typeface="+mn-lt"/>
            </a:endParaRPr>
          </a:p>
        </p:txBody>
      </p:sp>
      <p:sp>
        <p:nvSpPr>
          <p:cNvPr id="24" name="TextBox 25">
            <a:extLst>
              <a:ext uri="{FF2B5EF4-FFF2-40B4-BE49-F238E27FC236}">
                <a16:creationId xmlns:a16="http://schemas.microsoft.com/office/drawing/2014/main" id="{C851A135-BD92-48AA-8A38-3AD79488C8EA}"/>
              </a:ext>
            </a:extLst>
          </p:cNvPr>
          <p:cNvSpPr txBox="1"/>
          <p:nvPr/>
        </p:nvSpPr>
        <p:spPr>
          <a:xfrm>
            <a:off x="1744435" y="5214875"/>
            <a:ext cx="25672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0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单击此处添加合适的文字加以说明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TextBox 25">
            <a:extLst>
              <a:ext uri="{FF2B5EF4-FFF2-40B4-BE49-F238E27FC236}">
                <a16:creationId xmlns:a16="http://schemas.microsoft.com/office/drawing/2014/main" id="{C851A135-BD92-48AA-8A38-3AD79488C8EA}"/>
              </a:ext>
            </a:extLst>
          </p:cNvPr>
          <p:cNvSpPr txBox="1"/>
          <p:nvPr/>
        </p:nvSpPr>
        <p:spPr>
          <a:xfrm>
            <a:off x="4821969" y="5218772"/>
            <a:ext cx="25672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0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单击此处添加合适的文字加以说明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7" name="TextBox 25">
            <a:extLst>
              <a:ext uri="{FF2B5EF4-FFF2-40B4-BE49-F238E27FC236}">
                <a16:creationId xmlns:a16="http://schemas.microsoft.com/office/drawing/2014/main" id="{C851A135-BD92-48AA-8A38-3AD79488C8EA}"/>
              </a:ext>
            </a:extLst>
          </p:cNvPr>
          <p:cNvSpPr txBox="1"/>
          <p:nvPr/>
        </p:nvSpPr>
        <p:spPr>
          <a:xfrm>
            <a:off x="7835446" y="5214875"/>
            <a:ext cx="25672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lnSpc>
                <a:spcPct val="100000"/>
              </a:lnSpc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332533"/>
                </a:solidFill>
                <a:effectLst/>
                <a:uLnTx/>
                <a:uFillTx/>
                <a:cs typeface="+mn-ea"/>
                <a:sym typeface="+mn-lt"/>
              </a:rPr>
              <a:t>单击此处添加合适的文字加以说明</a:t>
            </a:r>
            <a:endParaRPr kumimoji="0" lang="en-US" altLang="ko-KR" sz="1200" b="0" i="0" u="none" strike="noStrike" kern="1200" cap="none" spc="0" normalizeH="0" baseline="0" noProof="0" dirty="0">
              <a:ln>
                <a:noFill/>
              </a:ln>
              <a:solidFill>
                <a:srgbClr val="332533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7188663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AABB90B-7D62-4B8E-9345-0D6FE017B163}"/>
              </a:ext>
            </a:extLst>
          </p:cNvPr>
          <p:cNvSpPr/>
          <p:nvPr/>
        </p:nvSpPr>
        <p:spPr>
          <a:xfrm>
            <a:off x="1524000" y="1882776"/>
            <a:ext cx="4338864" cy="18478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66700" dist="38100" dir="5400000" algn="t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A910633C-DF69-43EF-BDB0-3453A4603915}"/>
              </a:ext>
            </a:extLst>
          </p:cNvPr>
          <p:cNvSpPr/>
          <p:nvPr/>
        </p:nvSpPr>
        <p:spPr>
          <a:xfrm>
            <a:off x="3075904" y="2043951"/>
            <a:ext cx="2656995" cy="461665"/>
          </a:xfrm>
          <a:prstGeom prst="rect">
            <a:avLst/>
          </a:pr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37BE81A2-2BF9-4410-A6D8-3C21E46BD83F}"/>
              </a:ext>
            </a:extLst>
          </p:cNvPr>
          <p:cNvSpPr txBox="1"/>
          <p:nvPr/>
        </p:nvSpPr>
        <p:spPr>
          <a:xfrm>
            <a:off x="3106056" y="2021871"/>
            <a:ext cx="269965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</a:p>
        </p:txBody>
      </p:sp>
      <p:sp>
        <p:nvSpPr>
          <p:cNvPr id="16" name="对话气泡: 矩形 15">
            <a:extLst>
              <a:ext uri="{FF2B5EF4-FFF2-40B4-BE49-F238E27FC236}">
                <a16:creationId xmlns:a16="http://schemas.microsoft.com/office/drawing/2014/main" id="{8742CB16-F41E-4ADB-8B3D-D3FF12231CC3}"/>
              </a:ext>
            </a:extLst>
          </p:cNvPr>
          <p:cNvSpPr/>
          <p:nvPr/>
        </p:nvSpPr>
        <p:spPr>
          <a:xfrm>
            <a:off x="5228957" y="2153584"/>
            <a:ext cx="352613" cy="242397"/>
          </a:xfrm>
          <a:prstGeom prst="wedgeRect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cs typeface="+mn-ea"/>
                <a:sym typeface="+mn-lt"/>
              </a:rPr>
              <a:t>1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295F6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E13AF507-380C-49E3-A9DF-B79EFA9CB2D0}"/>
              </a:ext>
            </a:extLst>
          </p:cNvPr>
          <p:cNvSpPr txBox="1"/>
          <p:nvPr/>
        </p:nvSpPr>
        <p:spPr>
          <a:xfrm>
            <a:off x="1596815" y="2768601"/>
            <a:ext cx="4208899" cy="30284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457200" rtl="0" eaLnBrk="1" fontAlgn="auto" latinLnBrk="0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点击输入您的内容，请言简意赅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点击输入您的内容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椭圆 33">
            <a:extLst>
              <a:ext uri="{FF2B5EF4-FFF2-40B4-BE49-F238E27FC236}">
                <a16:creationId xmlns:a16="http://schemas.microsoft.com/office/drawing/2014/main" id="{8C9DDB87-1D33-4C05-B679-D9BFC02B8E1B}"/>
              </a:ext>
            </a:extLst>
          </p:cNvPr>
          <p:cNvSpPr/>
          <p:nvPr/>
        </p:nvSpPr>
        <p:spPr>
          <a:xfrm>
            <a:off x="1718617" y="2070600"/>
            <a:ext cx="387557" cy="357903"/>
          </a:xfrm>
          <a:custGeom>
            <a:avLst/>
            <a:gdLst>
              <a:gd name="connsiteX0" fmla="*/ 186302 w 608697"/>
              <a:gd name="connsiteY0" fmla="*/ 63862 h 562124"/>
              <a:gd name="connsiteX1" fmla="*/ 204357 w 608697"/>
              <a:gd name="connsiteY1" fmla="*/ 81889 h 562124"/>
              <a:gd name="connsiteX2" fmla="*/ 186302 w 608697"/>
              <a:gd name="connsiteY2" fmla="*/ 99991 h 562124"/>
              <a:gd name="connsiteX3" fmla="*/ 99759 w 608697"/>
              <a:gd name="connsiteY3" fmla="*/ 186326 h 562124"/>
              <a:gd name="connsiteX4" fmla="*/ 81705 w 608697"/>
              <a:gd name="connsiteY4" fmla="*/ 204428 h 562124"/>
              <a:gd name="connsiteX5" fmla="*/ 63650 w 608697"/>
              <a:gd name="connsiteY5" fmla="*/ 186326 h 562124"/>
              <a:gd name="connsiteX6" fmla="*/ 186302 w 608697"/>
              <a:gd name="connsiteY6" fmla="*/ 63862 h 562124"/>
              <a:gd name="connsiteX7" fmla="*/ 175448 w 608697"/>
              <a:gd name="connsiteY7" fmla="*/ 36129 h 562124"/>
              <a:gd name="connsiteX8" fmla="*/ 36179 w 608697"/>
              <a:gd name="connsiteY8" fmla="*/ 175282 h 562124"/>
              <a:gd name="connsiteX9" fmla="*/ 276226 w 608697"/>
              <a:gd name="connsiteY9" fmla="*/ 490611 h 562124"/>
              <a:gd name="connsiteX10" fmla="*/ 276972 w 608697"/>
              <a:gd name="connsiteY10" fmla="*/ 491356 h 562124"/>
              <a:gd name="connsiteX11" fmla="*/ 304349 w 608697"/>
              <a:gd name="connsiteY11" fmla="*/ 518546 h 562124"/>
              <a:gd name="connsiteX12" fmla="*/ 331725 w 608697"/>
              <a:gd name="connsiteY12" fmla="*/ 491356 h 562124"/>
              <a:gd name="connsiteX13" fmla="*/ 332471 w 608697"/>
              <a:gd name="connsiteY13" fmla="*/ 490611 h 562124"/>
              <a:gd name="connsiteX14" fmla="*/ 572518 w 608697"/>
              <a:gd name="connsiteY14" fmla="*/ 175282 h 562124"/>
              <a:gd name="connsiteX15" fmla="*/ 433249 w 608697"/>
              <a:gd name="connsiteY15" fmla="*/ 36129 h 562124"/>
              <a:gd name="connsiteX16" fmla="*/ 318149 w 608697"/>
              <a:gd name="connsiteY16" fmla="*/ 89764 h 562124"/>
              <a:gd name="connsiteX17" fmla="*/ 304349 w 608697"/>
              <a:gd name="connsiteY17" fmla="*/ 96170 h 562124"/>
              <a:gd name="connsiteX18" fmla="*/ 290548 w 608697"/>
              <a:gd name="connsiteY18" fmla="*/ 89764 h 562124"/>
              <a:gd name="connsiteX19" fmla="*/ 175448 w 608697"/>
              <a:gd name="connsiteY19" fmla="*/ 36129 h 562124"/>
              <a:gd name="connsiteX20" fmla="*/ 175448 w 608697"/>
              <a:gd name="connsiteY20" fmla="*/ 0 h 562124"/>
              <a:gd name="connsiteX21" fmla="*/ 304349 w 608697"/>
              <a:gd name="connsiteY21" fmla="*/ 51847 h 562124"/>
              <a:gd name="connsiteX22" fmla="*/ 433249 w 608697"/>
              <a:gd name="connsiteY22" fmla="*/ 0 h 562124"/>
              <a:gd name="connsiteX23" fmla="*/ 608697 w 608697"/>
              <a:gd name="connsiteY23" fmla="*/ 175282 h 562124"/>
              <a:gd name="connsiteX24" fmla="*/ 537309 w 608697"/>
              <a:gd name="connsiteY24" fmla="*/ 342593 h 562124"/>
              <a:gd name="connsiteX25" fmla="*/ 356864 w 608697"/>
              <a:gd name="connsiteY25" fmla="*/ 517354 h 562124"/>
              <a:gd name="connsiteX26" fmla="*/ 317104 w 608697"/>
              <a:gd name="connsiteY26" fmla="*/ 556835 h 562124"/>
              <a:gd name="connsiteX27" fmla="*/ 304349 w 608697"/>
              <a:gd name="connsiteY27" fmla="*/ 562124 h 562124"/>
              <a:gd name="connsiteX28" fmla="*/ 291593 w 608697"/>
              <a:gd name="connsiteY28" fmla="*/ 556835 h 562124"/>
              <a:gd name="connsiteX29" fmla="*/ 251834 w 608697"/>
              <a:gd name="connsiteY29" fmla="*/ 517354 h 562124"/>
              <a:gd name="connsiteX30" fmla="*/ 71388 w 608697"/>
              <a:gd name="connsiteY30" fmla="*/ 342593 h 562124"/>
              <a:gd name="connsiteX31" fmla="*/ 0 w 608697"/>
              <a:gd name="connsiteY31" fmla="*/ 175282 h 562124"/>
              <a:gd name="connsiteX32" fmla="*/ 175448 w 608697"/>
              <a:gd name="connsiteY32" fmla="*/ 0 h 562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08697" h="562124">
                <a:moveTo>
                  <a:pt x="186302" y="63862"/>
                </a:moveTo>
                <a:cubicBezTo>
                  <a:pt x="196225" y="63862"/>
                  <a:pt x="204357" y="71907"/>
                  <a:pt x="204357" y="81889"/>
                </a:cubicBezTo>
                <a:cubicBezTo>
                  <a:pt x="204357" y="91871"/>
                  <a:pt x="196300" y="99991"/>
                  <a:pt x="186302" y="99991"/>
                </a:cubicBezTo>
                <a:cubicBezTo>
                  <a:pt x="137808" y="99991"/>
                  <a:pt x="99759" y="137907"/>
                  <a:pt x="99759" y="186326"/>
                </a:cubicBezTo>
                <a:cubicBezTo>
                  <a:pt x="99759" y="196308"/>
                  <a:pt x="91702" y="204428"/>
                  <a:pt x="81705" y="204428"/>
                </a:cubicBezTo>
                <a:cubicBezTo>
                  <a:pt x="71708" y="204428"/>
                  <a:pt x="63650" y="196308"/>
                  <a:pt x="63650" y="186326"/>
                </a:cubicBezTo>
                <a:cubicBezTo>
                  <a:pt x="63650" y="117645"/>
                  <a:pt x="117516" y="63862"/>
                  <a:pt x="186302" y="63862"/>
                </a:cubicBezTo>
                <a:close/>
                <a:moveTo>
                  <a:pt x="175448" y="36129"/>
                </a:moveTo>
                <a:cubicBezTo>
                  <a:pt x="97347" y="36129"/>
                  <a:pt x="36179" y="97213"/>
                  <a:pt x="36179" y="175282"/>
                </a:cubicBezTo>
                <a:cubicBezTo>
                  <a:pt x="36179" y="273687"/>
                  <a:pt x="122933" y="355182"/>
                  <a:pt x="276226" y="490611"/>
                </a:cubicBezTo>
                <a:cubicBezTo>
                  <a:pt x="276450" y="490834"/>
                  <a:pt x="276748" y="491132"/>
                  <a:pt x="276972" y="491356"/>
                </a:cubicBezTo>
                <a:lnTo>
                  <a:pt x="304349" y="518546"/>
                </a:lnTo>
                <a:lnTo>
                  <a:pt x="331725" y="491356"/>
                </a:lnTo>
                <a:cubicBezTo>
                  <a:pt x="331949" y="491132"/>
                  <a:pt x="332247" y="490834"/>
                  <a:pt x="332471" y="490611"/>
                </a:cubicBezTo>
                <a:cubicBezTo>
                  <a:pt x="485764" y="355182"/>
                  <a:pt x="572518" y="273762"/>
                  <a:pt x="572518" y="175282"/>
                </a:cubicBezTo>
                <a:cubicBezTo>
                  <a:pt x="572518" y="97213"/>
                  <a:pt x="511350" y="36129"/>
                  <a:pt x="433249" y="36129"/>
                </a:cubicBezTo>
                <a:cubicBezTo>
                  <a:pt x="390282" y="36129"/>
                  <a:pt x="346196" y="56689"/>
                  <a:pt x="318149" y="89764"/>
                </a:cubicBezTo>
                <a:cubicBezTo>
                  <a:pt x="314717" y="93861"/>
                  <a:pt x="309645" y="96170"/>
                  <a:pt x="304349" y="96170"/>
                </a:cubicBezTo>
                <a:cubicBezTo>
                  <a:pt x="299052" y="96170"/>
                  <a:pt x="293980" y="93861"/>
                  <a:pt x="290548" y="89764"/>
                </a:cubicBezTo>
                <a:cubicBezTo>
                  <a:pt x="262501" y="56689"/>
                  <a:pt x="218415" y="36129"/>
                  <a:pt x="175448" y="36129"/>
                </a:cubicBezTo>
                <a:close/>
                <a:moveTo>
                  <a:pt x="175448" y="0"/>
                </a:moveTo>
                <a:cubicBezTo>
                  <a:pt x="222891" y="0"/>
                  <a:pt x="269736" y="19145"/>
                  <a:pt x="304349" y="51847"/>
                </a:cubicBezTo>
                <a:cubicBezTo>
                  <a:pt x="338961" y="19145"/>
                  <a:pt x="385807" y="0"/>
                  <a:pt x="433249" y="0"/>
                </a:cubicBezTo>
                <a:cubicBezTo>
                  <a:pt x="531640" y="0"/>
                  <a:pt x="608697" y="77026"/>
                  <a:pt x="608697" y="175282"/>
                </a:cubicBezTo>
                <a:cubicBezTo>
                  <a:pt x="608697" y="230258"/>
                  <a:pt x="586020" y="283446"/>
                  <a:pt x="537309" y="342593"/>
                </a:cubicBezTo>
                <a:cubicBezTo>
                  <a:pt x="494865" y="394291"/>
                  <a:pt x="435711" y="447628"/>
                  <a:pt x="356864" y="517354"/>
                </a:cubicBezTo>
                <a:lnTo>
                  <a:pt x="317104" y="556835"/>
                </a:lnTo>
                <a:cubicBezTo>
                  <a:pt x="313598" y="560336"/>
                  <a:pt x="308973" y="562124"/>
                  <a:pt x="304349" y="562124"/>
                </a:cubicBezTo>
                <a:cubicBezTo>
                  <a:pt x="299724" y="562124"/>
                  <a:pt x="295099" y="560336"/>
                  <a:pt x="291593" y="556835"/>
                </a:cubicBezTo>
                <a:lnTo>
                  <a:pt x="251834" y="517354"/>
                </a:lnTo>
                <a:cubicBezTo>
                  <a:pt x="172986" y="447628"/>
                  <a:pt x="113832" y="394291"/>
                  <a:pt x="71388" y="342593"/>
                </a:cubicBezTo>
                <a:cubicBezTo>
                  <a:pt x="22677" y="283446"/>
                  <a:pt x="0" y="230258"/>
                  <a:pt x="0" y="175282"/>
                </a:cubicBezTo>
                <a:cubicBezTo>
                  <a:pt x="0" y="77026"/>
                  <a:pt x="77057" y="0"/>
                  <a:pt x="175448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6357DCDC-D620-4C0B-84DD-3F2E64F9BBAF}"/>
              </a:ext>
            </a:extLst>
          </p:cNvPr>
          <p:cNvSpPr/>
          <p:nvPr/>
        </p:nvSpPr>
        <p:spPr>
          <a:xfrm>
            <a:off x="1524000" y="4100046"/>
            <a:ext cx="4338864" cy="18478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66700" dist="38100" dir="5400000" algn="t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BEDEA206-3745-4795-BE86-9041792C980D}"/>
              </a:ext>
            </a:extLst>
          </p:cNvPr>
          <p:cNvSpPr/>
          <p:nvPr/>
        </p:nvSpPr>
        <p:spPr>
          <a:xfrm>
            <a:off x="3075904" y="4261221"/>
            <a:ext cx="2656995" cy="461665"/>
          </a:xfrm>
          <a:prstGeom prst="rect">
            <a:avLst/>
          </a:pr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36341B02-6912-4687-881F-69F6370E08F7}"/>
              </a:ext>
            </a:extLst>
          </p:cNvPr>
          <p:cNvSpPr txBox="1"/>
          <p:nvPr/>
        </p:nvSpPr>
        <p:spPr>
          <a:xfrm>
            <a:off x="3106056" y="4239141"/>
            <a:ext cx="269965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</a:p>
        </p:txBody>
      </p:sp>
      <p:sp>
        <p:nvSpPr>
          <p:cNvPr id="21" name="对话气泡: 矩形 20">
            <a:extLst>
              <a:ext uri="{FF2B5EF4-FFF2-40B4-BE49-F238E27FC236}">
                <a16:creationId xmlns:a16="http://schemas.microsoft.com/office/drawing/2014/main" id="{EC4CBE88-4348-4D5A-A0B3-AE1D1F0FE9DF}"/>
              </a:ext>
            </a:extLst>
          </p:cNvPr>
          <p:cNvSpPr/>
          <p:nvPr/>
        </p:nvSpPr>
        <p:spPr>
          <a:xfrm>
            <a:off x="5228957" y="4370854"/>
            <a:ext cx="352613" cy="242397"/>
          </a:xfrm>
          <a:prstGeom prst="wedgeRect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cs typeface="+mn-ea"/>
                <a:sym typeface="+mn-lt"/>
              </a:rPr>
              <a:t>3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295F6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D37B2ECF-6933-487A-9B9F-57136FDE648B}"/>
              </a:ext>
            </a:extLst>
          </p:cNvPr>
          <p:cNvSpPr txBox="1"/>
          <p:nvPr/>
        </p:nvSpPr>
        <p:spPr>
          <a:xfrm>
            <a:off x="1596815" y="4985437"/>
            <a:ext cx="4208899" cy="2936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457200">
              <a:lnSpc>
                <a:spcPct val="114000"/>
              </a:lnSpc>
              <a:defRPr/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cs typeface="+mn-ea"/>
                <a:sym typeface="+mn-lt"/>
              </a:rPr>
              <a:t>点击输入您的内容，请言简意赅</a:t>
            </a:r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cs typeface="+mn-ea"/>
                <a:sym typeface="+mn-lt"/>
              </a:rPr>
              <a:t>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cs typeface="+mn-ea"/>
                <a:sym typeface="+mn-lt"/>
              </a:rPr>
              <a:t>点击输入您的内容</a:t>
            </a:r>
            <a:endParaRPr lang="en-US" altLang="zh-CN" sz="1200" dirty="0">
              <a:solidFill>
                <a:srgbClr val="000000">
                  <a:lumMod val="65000"/>
                  <a:lumOff val="3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9" name="椭圆 34">
            <a:extLst>
              <a:ext uri="{FF2B5EF4-FFF2-40B4-BE49-F238E27FC236}">
                <a16:creationId xmlns:a16="http://schemas.microsoft.com/office/drawing/2014/main" id="{B0226640-6BDD-43F7-9A0D-85888C5EA86B}"/>
              </a:ext>
            </a:extLst>
          </p:cNvPr>
          <p:cNvSpPr/>
          <p:nvPr/>
        </p:nvSpPr>
        <p:spPr>
          <a:xfrm>
            <a:off x="1718617" y="4318085"/>
            <a:ext cx="387557" cy="350677"/>
          </a:xfrm>
          <a:custGeom>
            <a:avLst/>
            <a:gdLst>
              <a:gd name="connsiteX0" fmla="*/ 407586 w 606580"/>
              <a:gd name="connsiteY0" fmla="*/ 252695 h 548858"/>
              <a:gd name="connsiteX1" fmla="*/ 502285 w 606580"/>
              <a:gd name="connsiteY1" fmla="*/ 252695 h 548858"/>
              <a:gd name="connsiteX2" fmla="*/ 502285 w 606580"/>
              <a:gd name="connsiteY2" fmla="*/ 346759 h 548858"/>
              <a:gd name="connsiteX3" fmla="*/ 407586 w 606580"/>
              <a:gd name="connsiteY3" fmla="*/ 346759 h 548858"/>
              <a:gd name="connsiteX4" fmla="*/ 104296 w 606580"/>
              <a:gd name="connsiteY4" fmla="*/ 205698 h 548858"/>
              <a:gd name="connsiteX5" fmla="*/ 199065 w 606580"/>
              <a:gd name="connsiteY5" fmla="*/ 205698 h 548858"/>
              <a:gd name="connsiteX6" fmla="*/ 199065 w 606580"/>
              <a:gd name="connsiteY6" fmla="*/ 346758 h 548858"/>
              <a:gd name="connsiteX7" fmla="*/ 104296 w 606580"/>
              <a:gd name="connsiteY7" fmla="*/ 346758 h 548858"/>
              <a:gd name="connsiteX8" fmla="*/ 255870 w 606580"/>
              <a:gd name="connsiteY8" fmla="*/ 96040 h 548858"/>
              <a:gd name="connsiteX9" fmla="*/ 350710 w 606580"/>
              <a:gd name="connsiteY9" fmla="*/ 96040 h 548858"/>
              <a:gd name="connsiteX10" fmla="*/ 350710 w 606580"/>
              <a:gd name="connsiteY10" fmla="*/ 346759 h 548858"/>
              <a:gd name="connsiteX11" fmla="*/ 255870 w 606580"/>
              <a:gd name="connsiteY11" fmla="*/ 346759 h 548858"/>
              <a:gd name="connsiteX12" fmla="*/ 37882 w 606580"/>
              <a:gd name="connsiteY12" fmla="*/ 37913 h 548858"/>
              <a:gd name="connsiteX13" fmla="*/ 37882 w 606580"/>
              <a:gd name="connsiteY13" fmla="*/ 405363 h 548858"/>
              <a:gd name="connsiteX14" fmla="*/ 568698 w 606580"/>
              <a:gd name="connsiteY14" fmla="*/ 405363 h 548858"/>
              <a:gd name="connsiteX15" fmla="*/ 568698 w 606580"/>
              <a:gd name="connsiteY15" fmla="*/ 37913 h 548858"/>
              <a:gd name="connsiteX16" fmla="*/ 18941 w 606580"/>
              <a:gd name="connsiteY16" fmla="*/ 0 h 548858"/>
              <a:gd name="connsiteX17" fmla="*/ 587639 w 606580"/>
              <a:gd name="connsiteY17" fmla="*/ 0 h 548858"/>
              <a:gd name="connsiteX18" fmla="*/ 606580 w 606580"/>
              <a:gd name="connsiteY18" fmla="*/ 18910 h 548858"/>
              <a:gd name="connsiteX19" fmla="*/ 606580 w 606580"/>
              <a:gd name="connsiteY19" fmla="*/ 424274 h 548858"/>
              <a:gd name="connsiteX20" fmla="*/ 587639 w 606580"/>
              <a:gd name="connsiteY20" fmla="*/ 443184 h 548858"/>
              <a:gd name="connsiteX21" fmla="*/ 322278 w 606580"/>
              <a:gd name="connsiteY21" fmla="*/ 443184 h 548858"/>
              <a:gd name="connsiteX22" fmla="*/ 322278 w 606580"/>
              <a:gd name="connsiteY22" fmla="*/ 511038 h 548858"/>
              <a:gd name="connsiteX23" fmla="*/ 450223 w 606580"/>
              <a:gd name="connsiteY23" fmla="*/ 511038 h 548858"/>
              <a:gd name="connsiteX24" fmla="*/ 450223 w 606580"/>
              <a:gd name="connsiteY24" fmla="*/ 548858 h 548858"/>
              <a:gd name="connsiteX25" fmla="*/ 156357 w 606580"/>
              <a:gd name="connsiteY25" fmla="*/ 548858 h 548858"/>
              <a:gd name="connsiteX26" fmla="*/ 156357 w 606580"/>
              <a:gd name="connsiteY26" fmla="*/ 511038 h 548858"/>
              <a:gd name="connsiteX27" fmla="*/ 284302 w 606580"/>
              <a:gd name="connsiteY27" fmla="*/ 511038 h 548858"/>
              <a:gd name="connsiteX28" fmla="*/ 284302 w 606580"/>
              <a:gd name="connsiteY28" fmla="*/ 443184 h 548858"/>
              <a:gd name="connsiteX29" fmla="*/ 18941 w 606580"/>
              <a:gd name="connsiteY29" fmla="*/ 443184 h 548858"/>
              <a:gd name="connsiteX30" fmla="*/ 0 w 606580"/>
              <a:gd name="connsiteY30" fmla="*/ 424274 h 548858"/>
              <a:gd name="connsiteX31" fmla="*/ 0 w 606580"/>
              <a:gd name="connsiteY31" fmla="*/ 18910 h 548858"/>
              <a:gd name="connsiteX32" fmla="*/ 18941 w 606580"/>
              <a:gd name="connsiteY32" fmla="*/ 0 h 5488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06580" h="548858">
                <a:moveTo>
                  <a:pt x="407586" y="252695"/>
                </a:moveTo>
                <a:lnTo>
                  <a:pt x="502285" y="252695"/>
                </a:lnTo>
                <a:lnTo>
                  <a:pt x="502285" y="346759"/>
                </a:lnTo>
                <a:lnTo>
                  <a:pt x="407586" y="346759"/>
                </a:lnTo>
                <a:close/>
                <a:moveTo>
                  <a:pt x="104296" y="205698"/>
                </a:moveTo>
                <a:lnTo>
                  <a:pt x="199065" y="205698"/>
                </a:lnTo>
                <a:lnTo>
                  <a:pt x="199065" y="346758"/>
                </a:lnTo>
                <a:lnTo>
                  <a:pt x="104296" y="346758"/>
                </a:lnTo>
                <a:close/>
                <a:moveTo>
                  <a:pt x="255870" y="96040"/>
                </a:moveTo>
                <a:lnTo>
                  <a:pt x="350710" y="96040"/>
                </a:lnTo>
                <a:lnTo>
                  <a:pt x="350710" y="346759"/>
                </a:lnTo>
                <a:lnTo>
                  <a:pt x="255870" y="346759"/>
                </a:lnTo>
                <a:close/>
                <a:moveTo>
                  <a:pt x="37882" y="37913"/>
                </a:moveTo>
                <a:lnTo>
                  <a:pt x="37882" y="405363"/>
                </a:lnTo>
                <a:lnTo>
                  <a:pt x="568698" y="405363"/>
                </a:lnTo>
                <a:lnTo>
                  <a:pt x="568698" y="37913"/>
                </a:lnTo>
                <a:close/>
                <a:moveTo>
                  <a:pt x="18941" y="0"/>
                </a:moveTo>
                <a:lnTo>
                  <a:pt x="587639" y="0"/>
                </a:lnTo>
                <a:cubicBezTo>
                  <a:pt x="598038" y="0"/>
                  <a:pt x="606580" y="8528"/>
                  <a:pt x="606580" y="18910"/>
                </a:cubicBezTo>
                <a:lnTo>
                  <a:pt x="606580" y="424274"/>
                </a:lnTo>
                <a:cubicBezTo>
                  <a:pt x="606580" y="434656"/>
                  <a:pt x="598038" y="443184"/>
                  <a:pt x="587639" y="443184"/>
                </a:cubicBezTo>
                <a:lnTo>
                  <a:pt x="322278" y="443184"/>
                </a:lnTo>
                <a:lnTo>
                  <a:pt x="322278" y="511038"/>
                </a:lnTo>
                <a:lnTo>
                  <a:pt x="450223" y="511038"/>
                </a:lnTo>
                <a:lnTo>
                  <a:pt x="450223" y="548858"/>
                </a:lnTo>
                <a:lnTo>
                  <a:pt x="156357" y="548858"/>
                </a:lnTo>
                <a:lnTo>
                  <a:pt x="156357" y="511038"/>
                </a:lnTo>
                <a:lnTo>
                  <a:pt x="284302" y="511038"/>
                </a:lnTo>
                <a:lnTo>
                  <a:pt x="284302" y="443184"/>
                </a:lnTo>
                <a:lnTo>
                  <a:pt x="18941" y="443184"/>
                </a:lnTo>
                <a:cubicBezTo>
                  <a:pt x="8542" y="443184"/>
                  <a:pt x="0" y="434656"/>
                  <a:pt x="0" y="424274"/>
                </a:cubicBezTo>
                <a:lnTo>
                  <a:pt x="0" y="18910"/>
                </a:lnTo>
                <a:cubicBezTo>
                  <a:pt x="0" y="8528"/>
                  <a:pt x="8542" y="0"/>
                  <a:pt x="18941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B1F41BE-063C-4AF8-9E71-2EB2F8786344}"/>
              </a:ext>
            </a:extLst>
          </p:cNvPr>
          <p:cNvSpPr/>
          <p:nvPr/>
        </p:nvSpPr>
        <p:spPr>
          <a:xfrm>
            <a:off x="6329136" y="1882776"/>
            <a:ext cx="4338864" cy="18478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66700" dist="38100" dir="5400000" algn="t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643D3E4B-4DAC-4FF4-97B1-55D50608C2ED}"/>
              </a:ext>
            </a:extLst>
          </p:cNvPr>
          <p:cNvSpPr/>
          <p:nvPr/>
        </p:nvSpPr>
        <p:spPr>
          <a:xfrm>
            <a:off x="7876504" y="2043951"/>
            <a:ext cx="2656995" cy="461665"/>
          </a:xfrm>
          <a:prstGeom prst="rect">
            <a:avLst/>
          </a:pr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79163FE7-6A96-47FD-9BCD-B5386EAF81AE}"/>
              </a:ext>
            </a:extLst>
          </p:cNvPr>
          <p:cNvSpPr txBox="1"/>
          <p:nvPr/>
        </p:nvSpPr>
        <p:spPr>
          <a:xfrm>
            <a:off x="7906656" y="2021871"/>
            <a:ext cx="269965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</a:p>
        </p:txBody>
      </p:sp>
      <p:sp>
        <p:nvSpPr>
          <p:cNvPr id="25" name="对话气泡: 矩形 24">
            <a:extLst>
              <a:ext uri="{FF2B5EF4-FFF2-40B4-BE49-F238E27FC236}">
                <a16:creationId xmlns:a16="http://schemas.microsoft.com/office/drawing/2014/main" id="{485610F2-10B2-4616-BE9D-D2736804E4D5}"/>
              </a:ext>
            </a:extLst>
          </p:cNvPr>
          <p:cNvSpPr/>
          <p:nvPr/>
        </p:nvSpPr>
        <p:spPr>
          <a:xfrm>
            <a:off x="10029557" y="2153584"/>
            <a:ext cx="352613" cy="242397"/>
          </a:xfrm>
          <a:prstGeom prst="wedgeRect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cs typeface="+mn-ea"/>
                <a:sym typeface="+mn-lt"/>
              </a:rPr>
              <a:t>2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295F6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F17D5540-FD7C-4B04-B65B-F7BD31E74ABC}"/>
              </a:ext>
            </a:extLst>
          </p:cNvPr>
          <p:cNvSpPr txBox="1"/>
          <p:nvPr/>
        </p:nvSpPr>
        <p:spPr>
          <a:xfrm>
            <a:off x="6386287" y="2768601"/>
            <a:ext cx="4208899" cy="2936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457200">
              <a:lnSpc>
                <a:spcPct val="114000"/>
              </a:lnSpc>
              <a:defRPr/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cs typeface="+mn-ea"/>
                <a:sym typeface="+mn-lt"/>
              </a:rPr>
              <a:t>点击输入您的内容，请言简意赅</a:t>
            </a:r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cs typeface="+mn-ea"/>
                <a:sym typeface="+mn-lt"/>
              </a:rPr>
              <a:t>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cs typeface="+mn-ea"/>
                <a:sym typeface="+mn-lt"/>
              </a:rPr>
              <a:t>点击输入您的内容</a:t>
            </a:r>
            <a:endParaRPr lang="en-US" altLang="zh-CN" sz="1200" dirty="0">
              <a:solidFill>
                <a:srgbClr val="000000">
                  <a:lumMod val="65000"/>
                  <a:lumOff val="3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40" name="椭圆 35">
            <a:extLst>
              <a:ext uri="{FF2B5EF4-FFF2-40B4-BE49-F238E27FC236}">
                <a16:creationId xmlns:a16="http://schemas.microsoft.com/office/drawing/2014/main" id="{3953E7C8-0DFA-46DD-AC00-DE4E429345E3}"/>
              </a:ext>
            </a:extLst>
          </p:cNvPr>
          <p:cNvSpPr/>
          <p:nvPr/>
        </p:nvSpPr>
        <p:spPr>
          <a:xfrm>
            <a:off x="6521485" y="2056055"/>
            <a:ext cx="387557" cy="386994"/>
          </a:xfrm>
          <a:custGeom>
            <a:avLst/>
            <a:gdLst>
              <a:gd name="connsiteX0" fmla="*/ 297506 w 595518"/>
              <a:gd name="connsiteY0" fmla="*/ 135879 h 594654"/>
              <a:gd name="connsiteX1" fmla="*/ 319021 w 595518"/>
              <a:gd name="connsiteY1" fmla="*/ 157365 h 594654"/>
              <a:gd name="connsiteX2" fmla="*/ 319021 w 595518"/>
              <a:gd name="connsiteY2" fmla="*/ 334625 h 594654"/>
              <a:gd name="connsiteX3" fmla="*/ 383027 w 595518"/>
              <a:gd name="connsiteY3" fmla="*/ 371152 h 594654"/>
              <a:gd name="connsiteX4" fmla="*/ 391633 w 595518"/>
              <a:gd name="connsiteY4" fmla="*/ 400158 h 594654"/>
              <a:gd name="connsiteX5" fmla="*/ 372808 w 595518"/>
              <a:gd name="connsiteY5" fmla="*/ 411438 h 594654"/>
              <a:gd name="connsiteX6" fmla="*/ 362051 w 595518"/>
              <a:gd name="connsiteY6" fmla="*/ 408215 h 594654"/>
              <a:gd name="connsiteX7" fmla="*/ 287286 w 595518"/>
              <a:gd name="connsiteY7" fmla="*/ 366317 h 594654"/>
              <a:gd name="connsiteX8" fmla="*/ 286211 w 595518"/>
              <a:gd name="connsiteY8" fmla="*/ 365780 h 594654"/>
              <a:gd name="connsiteX9" fmla="*/ 284597 w 595518"/>
              <a:gd name="connsiteY9" fmla="*/ 364169 h 594654"/>
              <a:gd name="connsiteX10" fmla="*/ 282983 w 595518"/>
              <a:gd name="connsiteY10" fmla="*/ 363095 h 594654"/>
              <a:gd name="connsiteX11" fmla="*/ 281908 w 595518"/>
              <a:gd name="connsiteY11" fmla="*/ 361483 h 594654"/>
              <a:gd name="connsiteX12" fmla="*/ 280294 w 595518"/>
              <a:gd name="connsiteY12" fmla="*/ 359872 h 594654"/>
              <a:gd name="connsiteX13" fmla="*/ 279218 w 595518"/>
              <a:gd name="connsiteY13" fmla="*/ 358260 h 594654"/>
              <a:gd name="connsiteX14" fmla="*/ 278143 w 595518"/>
              <a:gd name="connsiteY14" fmla="*/ 356112 h 594654"/>
              <a:gd name="connsiteX15" fmla="*/ 277605 w 595518"/>
              <a:gd name="connsiteY15" fmla="*/ 354500 h 594654"/>
              <a:gd name="connsiteX16" fmla="*/ 277067 w 595518"/>
              <a:gd name="connsiteY16" fmla="*/ 352352 h 594654"/>
              <a:gd name="connsiteX17" fmla="*/ 276529 w 595518"/>
              <a:gd name="connsiteY17" fmla="*/ 350740 h 594654"/>
              <a:gd name="connsiteX18" fmla="*/ 275991 w 595518"/>
              <a:gd name="connsiteY18" fmla="*/ 348054 h 594654"/>
              <a:gd name="connsiteX19" fmla="*/ 275991 w 595518"/>
              <a:gd name="connsiteY19" fmla="*/ 347517 h 594654"/>
              <a:gd name="connsiteX20" fmla="*/ 275991 w 595518"/>
              <a:gd name="connsiteY20" fmla="*/ 157365 h 594654"/>
              <a:gd name="connsiteX21" fmla="*/ 297506 w 595518"/>
              <a:gd name="connsiteY21" fmla="*/ 135879 h 594654"/>
              <a:gd name="connsiteX22" fmla="*/ 297490 w 595518"/>
              <a:gd name="connsiteY22" fmla="*/ 42974 h 594654"/>
              <a:gd name="connsiteX23" fmla="*/ 43036 w 595518"/>
              <a:gd name="connsiteY23" fmla="*/ 297059 h 594654"/>
              <a:gd name="connsiteX24" fmla="*/ 297490 w 595518"/>
              <a:gd name="connsiteY24" fmla="*/ 551680 h 594654"/>
              <a:gd name="connsiteX25" fmla="*/ 552482 w 595518"/>
              <a:gd name="connsiteY25" fmla="*/ 297059 h 594654"/>
              <a:gd name="connsiteX26" fmla="*/ 297490 w 595518"/>
              <a:gd name="connsiteY26" fmla="*/ 42974 h 594654"/>
              <a:gd name="connsiteX27" fmla="*/ 297490 w 595518"/>
              <a:gd name="connsiteY27" fmla="*/ 0 h 594654"/>
              <a:gd name="connsiteX28" fmla="*/ 595518 w 595518"/>
              <a:gd name="connsiteY28" fmla="*/ 297059 h 594654"/>
              <a:gd name="connsiteX29" fmla="*/ 297490 w 595518"/>
              <a:gd name="connsiteY29" fmla="*/ 594654 h 594654"/>
              <a:gd name="connsiteX30" fmla="*/ 0 w 595518"/>
              <a:gd name="connsiteY30" fmla="*/ 297059 h 594654"/>
              <a:gd name="connsiteX31" fmla="*/ 297490 w 595518"/>
              <a:gd name="connsiteY31" fmla="*/ 0 h 594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595518" h="594654">
                <a:moveTo>
                  <a:pt x="297506" y="135879"/>
                </a:moveTo>
                <a:cubicBezTo>
                  <a:pt x="309339" y="135879"/>
                  <a:pt x="319021" y="145548"/>
                  <a:pt x="319021" y="157365"/>
                </a:cubicBezTo>
                <a:lnTo>
                  <a:pt x="319021" y="334625"/>
                </a:lnTo>
                <a:lnTo>
                  <a:pt x="383027" y="371152"/>
                </a:lnTo>
                <a:cubicBezTo>
                  <a:pt x="393785" y="377061"/>
                  <a:pt x="397012" y="389952"/>
                  <a:pt x="391633" y="400158"/>
                </a:cubicBezTo>
                <a:cubicBezTo>
                  <a:pt x="387330" y="407141"/>
                  <a:pt x="380338" y="411438"/>
                  <a:pt x="372808" y="411438"/>
                </a:cubicBezTo>
                <a:cubicBezTo>
                  <a:pt x="369043" y="411438"/>
                  <a:pt x="365278" y="410364"/>
                  <a:pt x="362051" y="408215"/>
                </a:cubicBezTo>
                <a:lnTo>
                  <a:pt x="287286" y="366317"/>
                </a:lnTo>
                <a:cubicBezTo>
                  <a:pt x="286749" y="365780"/>
                  <a:pt x="286749" y="365780"/>
                  <a:pt x="286211" y="365780"/>
                </a:cubicBezTo>
                <a:cubicBezTo>
                  <a:pt x="285673" y="365243"/>
                  <a:pt x="285135" y="364706"/>
                  <a:pt x="284597" y="364169"/>
                </a:cubicBezTo>
                <a:cubicBezTo>
                  <a:pt x="284059" y="363632"/>
                  <a:pt x="283521" y="363632"/>
                  <a:pt x="282983" y="363095"/>
                </a:cubicBezTo>
                <a:cubicBezTo>
                  <a:pt x="282446" y="362557"/>
                  <a:pt x="281908" y="362020"/>
                  <a:pt x="281908" y="361483"/>
                </a:cubicBezTo>
                <a:cubicBezTo>
                  <a:pt x="281370" y="360946"/>
                  <a:pt x="280832" y="360409"/>
                  <a:pt x="280294" y="359872"/>
                </a:cubicBezTo>
                <a:cubicBezTo>
                  <a:pt x="279756" y="359334"/>
                  <a:pt x="279756" y="358797"/>
                  <a:pt x="279218" y="358260"/>
                </a:cubicBezTo>
                <a:cubicBezTo>
                  <a:pt x="278680" y="357723"/>
                  <a:pt x="278680" y="357186"/>
                  <a:pt x="278143" y="356112"/>
                </a:cubicBezTo>
                <a:cubicBezTo>
                  <a:pt x="278143" y="355574"/>
                  <a:pt x="277605" y="355037"/>
                  <a:pt x="277605" y="354500"/>
                </a:cubicBezTo>
                <a:cubicBezTo>
                  <a:pt x="277067" y="353963"/>
                  <a:pt x="277067" y="352889"/>
                  <a:pt x="277067" y="352352"/>
                </a:cubicBezTo>
                <a:cubicBezTo>
                  <a:pt x="276529" y="351814"/>
                  <a:pt x="276529" y="351277"/>
                  <a:pt x="276529" y="350740"/>
                </a:cubicBezTo>
                <a:cubicBezTo>
                  <a:pt x="276529" y="349666"/>
                  <a:pt x="276529" y="349129"/>
                  <a:pt x="275991" y="348054"/>
                </a:cubicBezTo>
                <a:cubicBezTo>
                  <a:pt x="275991" y="348054"/>
                  <a:pt x="275991" y="347517"/>
                  <a:pt x="275991" y="347517"/>
                </a:cubicBezTo>
                <a:lnTo>
                  <a:pt x="275991" y="157365"/>
                </a:lnTo>
                <a:cubicBezTo>
                  <a:pt x="275991" y="145548"/>
                  <a:pt x="285673" y="135879"/>
                  <a:pt x="297506" y="135879"/>
                </a:cubicBezTo>
                <a:close/>
                <a:moveTo>
                  <a:pt x="297490" y="42974"/>
                </a:moveTo>
                <a:cubicBezTo>
                  <a:pt x="157083" y="42974"/>
                  <a:pt x="43036" y="156856"/>
                  <a:pt x="43036" y="297059"/>
                </a:cubicBezTo>
                <a:cubicBezTo>
                  <a:pt x="43036" y="437262"/>
                  <a:pt x="157083" y="551680"/>
                  <a:pt x="297490" y="551680"/>
                </a:cubicBezTo>
                <a:cubicBezTo>
                  <a:pt x="437897" y="551680"/>
                  <a:pt x="552482" y="437262"/>
                  <a:pt x="552482" y="297059"/>
                </a:cubicBezTo>
                <a:cubicBezTo>
                  <a:pt x="552482" y="156856"/>
                  <a:pt x="437897" y="42974"/>
                  <a:pt x="297490" y="42974"/>
                </a:cubicBezTo>
                <a:close/>
                <a:moveTo>
                  <a:pt x="297490" y="0"/>
                </a:moveTo>
                <a:cubicBezTo>
                  <a:pt x="461567" y="0"/>
                  <a:pt x="595518" y="133219"/>
                  <a:pt x="595518" y="297059"/>
                </a:cubicBezTo>
                <a:cubicBezTo>
                  <a:pt x="595518" y="460897"/>
                  <a:pt x="461567" y="594654"/>
                  <a:pt x="297490" y="594654"/>
                </a:cubicBezTo>
                <a:cubicBezTo>
                  <a:pt x="133413" y="594654"/>
                  <a:pt x="0" y="460897"/>
                  <a:pt x="0" y="297059"/>
                </a:cubicBezTo>
                <a:cubicBezTo>
                  <a:pt x="0" y="133219"/>
                  <a:pt x="133413" y="0"/>
                  <a:pt x="29749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5784509-E049-4C10-BA14-BFF566AD5D58}"/>
              </a:ext>
            </a:extLst>
          </p:cNvPr>
          <p:cNvSpPr/>
          <p:nvPr/>
        </p:nvSpPr>
        <p:spPr>
          <a:xfrm>
            <a:off x="6329136" y="4100046"/>
            <a:ext cx="4338864" cy="18478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66700" dist="38100" dir="5400000" algn="t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4FDFC7C0-9E6A-4F9C-9D56-3A2197BB2B06}"/>
              </a:ext>
            </a:extLst>
          </p:cNvPr>
          <p:cNvSpPr/>
          <p:nvPr/>
        </p:nvSpPr>
        <p:spPr>
          <a:xfrm>
            <a:off x="7876504" y="4261221"/>
            <a:ext cx="2656995" cy="461665"/>
          </a:xfrm>
          <a:prstGeom prst="rect">
            <a:avLst/>
          </a:pr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D1F6BD5E-0284-4DAD-BDAF-840C5862B864}"/>
              </a:ext>
            </a:extLst>
          </p:cNvPr>
          <p:cNvSpPr txBox="1"/>
          <p:nvPr/>
        </p:nvSpPr>
        <p:spPr>
          <a:xfrm>
            <a:off x="7906656" y="4239141"/>
            <a:ext cx="269965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阿里巴巴普惠体 B" panose="00020600040101010101" pitchFamily="18" charset="-122"/>
                <a:ea typeface="阿里巴巴普惠体 B" panose="00020600040101010101" pitchFamily="18" charset="-122"/>
                <a:cs typeface="阿里巴巴普惠体 B" panose="00020600040101010101" pitchFamily="18" charset="-122"/>
                <a:sym typeface="+mn-lt"/>
              </a:rPr>
              <a:t>输入文字</a:t>
            </a:r>
          </a:p>
        </p:txBody>
      </p:sp>
      <p:sp>
        <p:nvSpPr>
          <p:cNvPr id="29" name="对话气泡: 矩形 28">
            <a:extLst>
              <a:ext uri="{FF2B5EF4-FFF2-40B4-BE49-F238E27FC236}">
                <a16:creationId xmlns:a16="http://schemas.microsoft.com/office/drawing/2014/main" id="{D3207204-5EFF-43C6-AF9D-9A50901802F4}"/>
              </a:ext>
            </a:extLst>
          </p:cNvPr>
          <p:cNvSpPr/>
          <p:nvPr/>
        </p:nvSpPr>
        <p:spPr>
          <a:xfrm>
            <a:off x="10029557" y="4370854"/>
            <a:ext cx="352613" cy="242397"/>
          </a:xfrm>
          <a:prstGeom prst="wedgeRect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cs typeface="+mn-ea"/>
                <a:sym typeface="+mn-lt"/>
              </a:rPr>
              <a:t>4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1295F6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B195B0C0-24EE-4C23-A4AE-F16675EA4F5F}"/>
              </a:ext>
            </a:extLst>
          </p:cNvPr>
          <p:cNvSpPr txBox="1"/>
          <p:nvPr/>
        </p:nvSpPr>
        <p:spPr>
          <a:xfrm>
            <a:off x="6386287" y="4985437"/>
            <a:ext cx="4208899" cy="2936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defTabSz="457200">
              <a:lnSpc>
                <a:spcPct val="114000"/>
              </a:lnSpc>
              <a:defRPr/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cs typeface="+mn-ea"/>
                <a:sym typeface="+mn-lt"/>
              </a:rPr>
              <a:t>点击输入您的内容，请言简意赅</a:t>
            </a:r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cs typeface="+mn-ea"/>
                <a:sym typeface="+mn-lt"/>
              </a:rPr>
              <a:t>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cs typeface="+mn-ea"/>
                <a:sym typeface="+mn-lt"/>
              </a:rPr>
              <a:t>点击输入您的内容</a:t>
            </a:r>
            <a:endParaRPr lang="en-US" altLang="zh-CN" sz="1200" dirty="0">
              <a:solidFill>
                <a:srgbClr val="000000">
                  <a:lumMod val="65000"/>
                  <a:lumOff val="35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41" name="椭圆 36">
            <a:extLst>
              <a:ext uri="{FF2B5EF4-FFF2-40B4-BE49-F238E27FC236}">
                <a16:creationId xmlns:a16="http://schemas.microsoft.com/office/drawing/2014/main" id="{8F7F9EDD-A7B6-4834-836A-1761B30719FD}"/>
              </a:ext>
            </a:extLst>
          </p:cNvPr>
          <p:cNvSpPr/>
          <p:nvPr/>
        </p:nvSpPr>
        <p:spPr>
          <a:xfrm>
            <a:off x="6526289" y="4299645"/>
            <a:ext cx="377949" cy="387557"/>
          </a:xfrm>
          <a:custGeom>
            <a:avLst/>
            <a:gdLst>
              <a:gd name="connsiteX0" fmla="*/ 289142 w 593263"/>
              <a:gd name="connsiteY0" fmla="*/ 515850 h 608344"/>
              <a:gd name="connsiteX1" fmla="*/ 227765 w 593263"/>
              <a:gd name="connsiteY1" fmla="*/ 563478 h 608344"/>
              <a:gd name="connsiteX2" fmla="*/ 365576 w 593263"/>
              <a:gd name="connsiteY2" fmla="*/ 563478 h 608344"/>
              <a:gd name="connsiteX3" fmla="*/ 304122 w 593263"/>
              <a:gd name="connsiteY3" fmla="*/ 515850 h 608344"/>
              <a:gd name="connsiteX4" fmla="*/ 289175 w 593263"/>
              <a:gd name="connsiteY4" fmla="*/ 515431 h 608344"/>
              <a:gd name="connsiteX5" fmla="*/ 304155 w 593263"/>
              <a:gd name="connsiteY5" fmla="*/ 515431 h 608344"/>
              <a:gd name="connsiteX6" fmla="*/ 366070 w 593263"/>
              <a:gd name="connsiteY6" fmla="*/ 564057 h 608344"/>
              <a:gd name="connsiteX7" fmla="*/ 227259 w 593263"/>
              <a:gd name="connsiteY7" fmla="*/ 564057 h 608344"/>
              <a:gd name="connsiteX8" fmla="*/ 289175 w 593263"/>
              <a:gd name="connsiteY8" fmla="*/ 515431 h 608344"/>
              <a:gd name="connsiteX9" fmla="*/ 289142 w 593263"/>
              <a:gd name="connsiteY9" fmla="*/ 514853 h 608344"/>
              <a:gd name="connsiteX10" fmla="*/ 226767 w 593263"/>
              <a:gd name="connsiteY10" fmla="*/ 564014 h 608344"/>
              <a:gd name="connsiteX11" fmla="*/ 226767 w 593263"/>
              <a:gd name="connsiteY11" fmla="*/ 564475 h 608344"/>
              <a:gd name="connsiteX12" fmla="*/ 366574 w 593263"/>
              <a:gd name="connsiteY12" fmla="*/ 564475 h 608344"/>
              <a:gd name="connsiteX13" fmla="*/ 366574 w 593263"/>
              <a:gd name="connsiteY13" fmla="*/ 564014 h 608344"/>
              <a:gd name="connsiteX14" fmla="*/ 304122 w 593263"/>
              <a:gd name="connsiteY14" fmla="*/ 514853 h 608344"/>
              <a:gd name="connsiteX15" fmla="*/ 530681 w 593263"/>
              <a:gd name="connsiteY15" fmla="*/ 143537 h 608344"/>
              <a:gd name="connsiteX16" fmla="*/ 530416 w 593263"/>
              <a:gd name="connsiteY16" fmla="*/ 144771 h 608344"/>
              <a:gd name="connsiteX17" fmla="*/ 530089 w 593263"/>
              <a:gd name="connsiteY17" fmla="*/ 145272 h 608344"/>
              <a:gd name="connsiteX18" fmla="*/ 62599 w 593263"/>
              <a:gd name="connsiteY18" fmla="*/ 143295 h 608344"/>
              <a:gd name="connsiteX19" fmla="*/ 63310 w 593263"/>
              <a:gd name="connsiteY19" fmla="*/ 145377 h 608344"/>
              <a:gd name="connsiteX20" fmla="*/ 62916 w 593263"/>
              <a:gd name="connsiteY20" fmla="*/ 144771 h 608344"/>
              <a:gd name="connsiteX21" fmla="*/ 151870 w 593263"/>
              <a:gd name="connsiteY21" fmla="*/ 44867 h 608344"/>
              <a:gd name="connsiteX22" fmla="*/ 151870 w 593263"/>
              <a:gd name="connsiteY22" fmla="*/ 247725 h 608344"/>
              <a:gd name="connsiteX23" fmla="*/ 151870 w 593263"/>
              <a:gd name="connsiteY23" fmla="*/ 248568 h 608344"/>
              <a:gd name="connsiteX24" fmla="*/ 163623 w 593263"/>
              <a:gd name="connsiteY24" fmla="*/ 303712 h 608344"/>
              <a:gd name="connsiteX25" fmla="*/ 290756 w 593263"/>
              <a:gd name="connsiteY25" fmla="*/ 386466 h 608344"/>
              <a:gd name="connsiteX26" fmla="*/ 302509 w 593263"/>
              <a:gd name="connsiteY26" fmla="*/ 386466 h 608344"/>
              <a:gd name="connsiteX27" fmla="*/ 429718 w 593263"/>
              <a:gd name="connsiteY27" fmla="*/ 303712 h 608344"/>
              <a:gd name="connsiteX28" fmla="*/ 441471 w 593263"/>
              <a:gd name="connsiteY28" fmla="*/ 248568 h 608344"/>
              <a:gd name="connsiteX29" fmla="*/ 441471 w 593263"/>
              <a:gd name="connsiteY29" fmla="*/ 247725 h 608344"/>
              <a:gd name="connsiteX30" fmla="*/ 441471 w 593263"/>
              <a:gd name="connsiteY30" fmla="*/ 44867 h 608344"/>
              <a:gd name="connsiteX31" fmla="*/ 485907 w 593263"/>
              <a:gd name="connsiteY31" fmla="*/ 44359 h 608344"/>
              <a:gd name="connsiteX32" fmla="*/ 533074 w 593263"/>
              <a:gd name="connsiteY32" fmla="*/ 44359 h 608344"/>
              <a:gd name="connsiteX33" fmla="*/ 548899 w 593263"/>
              <a:gd name="connsiteY33" fmla="*/ 60926 h 608344"/>
              <a:gd name="connsiteX34" fmla="*/ 547924 w 593263"/>
              <a:gd name="connsiteY34" fmla="*/ 67809 h 608344"/>
              <a:gd name="connsiteX35" fmla="*/ 533150 w 593263"/>
              <a:gd name="connsiteY35" fmla="*/ 136289 h 608344"/>
              <a:gd name="connsiteX36" fmla="*/ 530681 w 593263"/>
              <a:gd name="connsiteY36" fmla="*/ 143537 h 608344"/>
              <a:gd name="connsiteX37" fmla="*/ 548401 w 593263"/>
              <a:gd name="connsiteY37" fmla="*/ 60896 h 608344"/>
              <a:gd name="connsiteX38" fmla="*/ 544176 w 593263"/>
              <a:gd name="connsiteY38" fmla="*/ 49622 h 608344"/>
              <a:gd name="connsiteX39" fmla="*/ 533037 w 593263"/>
              <a:gd name="connsiteY39" fmla="*/ 44867 h 608344"/>
              <a:gd name="connsiteX40" fmla="*/ 486332 w 593263"/>
              <a:gd name="connsiteY40" fmla="*/ 44867 h 608344"/>
              <a:gd name="connsiteX41" fmla="*/ 486332 w 593263"/>
              <a:gd name="connsiteY41" fmla="*/ 212368 h 608344"/>
              <a:gd name="connsiteX42" fmla="*/ 530089 w 593263"/>
              <a:gd name="connsiteY42" fmla="*/ 145272 h 608344"/>
              <a:gd name="connsiteX43" fmla="*/ 528649 w 593263"/>
              <a:gd name="connsiteY43" fmla="*/ 149497 h 608344"/>
              <a:gd name="connsiteX44" fmla="*/ 502008 w 593263"/>
              <a:gd name="connsiteY44" fmla="*/ 190019 h 608344"/>
              <a:gd name="connsiteX45" fmla="*/ 485907 w 593263"/>
              <a:gd name="connsiteY45" fmla="*/ 213629 h 608344"/>
              <a:gd name="connsiteX46" fmla="*/ 151362 w 593263"/>
              <a:gd name="connsiteY46" fmla="*/ 44359 h 608344"/>
              <a:gd name="connsiteX47" fmla="*/ 220576 w 593263"/>
              <a:gd name="connsiteY47" fmla="*/ 44359 h 608344"/>
              <a:gd name="connsiteX48" fmla="*/ 264900 w 593263"/>
              <a:gd name="connsiteY48" fmla="*/ 44359 h 608344"/>
              <a:gd name="connsiteX49" fmla="*/ 328429 w 593263"/>
              <a:gd name="connsiteY49" fmla="*/ 44359 h 608344"/>
              <a:gd name="connsiteX50" fmla="*/ 372830 w 593263"/>
              <a:gd name="connsiteY50" fmla="*/ 44359 h 608344"/>
              <a:gd name="connsiteX51" fmla="*/ 442044 w 593263"/>
              <a:gd name="connsiteY51" fmla="*/ 44359 h 608344"/>
              <a:gd name="connsiteX52" fmla="*/ 442044 w 593263"/>
              <a:gd name="connsiteY52" fmla="*/ 247759 h 608344"/>
              <a:gd name="connsiteX53" fmla="*/ 441967 w 593263"/>
              <a:gd name="connsiteY53" fmla="*/ 248603 h 608344"/>
              <a:gd name="connsiteX54" fmla="*/ 430214 w 593263"/>
              <a:gd name="connsiteY54" fmla="*/ 303978 h 608344"/>
              <a:gd name="connsiteX55" fmla="*/ 302541 w 593263"/>
              <a:gd name="connsiteY55" fmla="*/ 386964 h 608344"/>
              <a:gd name="connsiteX56" fmla="*/ 290788 w 593263"/>
              <a:gd name="connsiteY56" fmla="*/ 386964 h 608344"/>
              <a:gd name="connsiteX57" fmla="*/ 163192 w 593263"/>
              <a:gd name="connsiteY57" fmla="*/ 303978 h 608344"/>
              <a:gd name="connsiteX58" fmla="*/ 151362 w 593263"/>
              <a:gd name="connsiteY58" fmla="*/ 248603 h 608344"/>
              <a:gd name="connsiteX59" fmla="*/ 151362 w 593263"/>
              <a:gd name="connsiteY59" fmla="*/ 247759 h 608344"/>
              <a:gd name="connsiteX60" fmla="*/ 60332 w 593263"/>
              <a:gd name="connsiteY60" fmla="*/ 44359 h 608344"/>
              <a:gd name="connsiteX61" fmla="*/ 107499 w 593263"/>
              <a:gd name="connsiteY61" fmla="*/ 44359 h 608344"/>
              <a:gd name="connsiteX62" fmla="*/ 107499 w 593263"/>
              <a:gd name="connsiteY62" fmla="*/ 213629 h 608344"/>
              <a:gd name="connsiteX63" fmla="*/ 89716 w 593263"/>
              <a:gd name="connsiteY63" fmla="*/ 187576 h 608344"/>
              <a:gd name="connsiteX64" fmla="*/ 64773 w 593263"/>
              <a:gd name="connsiteY64" fmla="*/ 149662 h 608344"/>
              <a:gd name="connsiteX65" fmla="*/ 63310 w 593263"/>
              <a:gd name="connsiteY65" fmla="*/ 145377 h 608344"/>
              <a:gd name="connsiteX66" fmla="*/ 106932 w 593263"/>
              <a:gd name="connsiteY66" fmla="*/ 212368 h 608344"/>
              <a:gd name="connsiteX67" fmla="*/ 106932 w 593263"/>
              <a:gd name="connsiteY67" fmla="*/ 44867 h 608344"/>
              <a:gd name="connsiteX68" fmla="*/ 60304 w 593263"/>
              <a:gd name="connsiteY68" fmla="*/ 44867 h 608344"/>
              <a:gd name="connsiteX69" fmla="*/ 49089 w 593263"/>
              <a:gd name="connsiteY69" fmla="*/ 49622 h 608344"/>
              <a:gd name="connsiteX70" fmla="*/ 44940 w 593263"/>
              <a:gd name="connsiteY70" fmla="*/ 60896 h 608344"/>
              <a:gd name="connsiteX71" fmla="*/ 62599 w 593263"/>
              <a:gd name="connsiteY71" fmla="*/ 143295 h 608344"/>
              <a:gd name="connsiteX72" fmla="*/ 60093 w 593263"/>
              <a:gd name="connsiteY72" fmla="*/ 135955 h 608344"/>
              <a:gd name="connsiteX73" fmla="*/ 45391 w 593263"/>
              <a:gd name="connsiteY73" fmla="*/ 67700 h 608344"/>
              <a:gd name="connsiteX74" fmla="*/ 44431 w 593263"/>
              <a:gd name="connsiteY74" fmla="*/ 60926 h 608344"/>
              <a:gd name="connsiteX75" fmla="*/ 60332 w 593263"/>
              <a:gd name="connsiteY75" fmla="*/ 44359 h 608344"/>
              <a:gd name="connsiteX76" fmla="*/ 485334 w 593263"/>
              <a:gd name="connsiteY76" fmla="*/ 43793 h 608344"/>
              <a:gd name="connsiteX77" fmla="*/ 485334 w 593263"/>
              <a:gd name="connsiteY77" fmla="*/ 214899 h 608344"/>
              <a:gd name="connsiteX78" fmla="*/ 486256 w 593263"/>
              <a:gd name="connsiteY78" fmla="*/ 213979 h 608344"/>
              <a:gd name="connsiteX79" fmla="*/ 502008 w 593263"/>
              <a:gd name="connsiteY79" fmla="*/ 190019 h 608344"/>
              <a:gd name="connsiteX80" fmla="*/ 527658 w 593263"/>
              <a:gd name="connsiteY80" fmla="*/ 152406 h 608344"/>
              <a:gd name="connsiteX81" fmla="*/ 528649 w 593263"/>
              <a:gd name="connsiteY81" fmla="*/ 149497 h 608344"/>
              <a:gd name="connsiteX82" fmla="*/ 531107 w 593263"/>
              <a:gd name="connsiteY82" fmla="*/ 145759 h 608344"/>
              <a:gd name="connsiteX83" fmla="*/ 533150 w 593263"/>
              <a:gd name="connsiteY83" fmla="*/ 136289 h 608344"/>
              <a:gd name="connsiteX84" fmla="*/ 541843 w 593263"/>
              <a:gd name="connsiteY84" fmla="*/ 110778 h 608344"/>
              <a:gd name="connsiteX85" fmla="*/ 547924 w 593263"/>
              <a:gd name="connsiteY85" fmla="*/ 67809 h 608344"/>
              <a:gd name="connsiteX86" fmla="*/ 549399 w 593263"/>
              <a:gd name="connsiteY86" fmla="*/ 60973 h 608344"/>
              <a:gd name="connsiteX87" fmla="*/ 544944 w 593263"/>
              <a:gd name="connsiteY87" fmla="*/ 48931 h 608344"/>
              <a:gd name="connsiteX88" fmla="*/ 533037 w 593263"/>
              <a:gd name="connsiteY88" fmla="*/ 43793 h 608344"/>
              <a:gd name="connsiteX89" fmla="*/ 150795 w 593263"/>
              <a:gd name="connsiteY89" fmla="*/ 43793 h 608344"/>
              <a:gd name="connsiteX90" fmla="*/ 150795 w 593263"/>
              <a:gd name="connsiteY90" fmla="*/ 247725 h 608344"/>
              <a:gd name="connsiteX91" fmla="*/ 150871 w 593263"/>
              <a:gd name="connsiteY91" fmla="*/ 248568 h 608344"/>
              <a:gd name="connsiteX92" fmla="*/ 162701 w 593263"/>
              <a:gd name="connsiteY92" fmla="*/ 304095 h 608344"/>
              <a:gd name="connsiteX93" fmla="*/ 290756 w 593263"/>
              <a:gd name="connsiteY93" fmla="*/ 387463 h 608344"/>
              <a:gd name="connsiteX94" fmla="*/ 302509 w 593263"/>
              <a:gd name="connsiteY94" fmla="*/ 387463 h 608344"/>
              <a:gd name="connsiteX95" fmla="*/ 430640 w 593263"/>
              <a:gd name="connsiteY95" fmla="*/ 304095 h 608344"/>
              <a:gd name="connsiteX96" fmla="*/ 442470 w 593263"/>
              <a:gd name="connsiteY96" fmla="*/ 248568 h 608344"/>
              <a:gd name="connsiteX97" fmla="*/ 442470 w 593263"/>
              <a:gd name="connsiteY97" fmla="*/ 43793 h 608344"/>
              <a:gd name="connsiteX98" fmla="*/ 60304 w 593263"/>
              <a:gd name="connsiteY98" fmla="*/ 43793 h 608344"/>
              <a:gd name="connsiteX99" fmla="*/ 48397 w 593263"/>
              <a:gd name="connsiteY99" fmla="*/ 48931 h 608344"/>
              <a:gd name="connsiteX100" fmla="*/ 43942 w 593263"/>
              <a:gd name="connsiteY100" fmla="*/ 60973 h 608344"/>
              <a:gd name="connsiteX101" fmla="*/ 45391 w 593263"/>
              <a:gd name="connsiteY101" fmla="*/ 67700 h 608344"/>
              <a:gd name="connsiteX102" fmla="*/ 51498 w 593263"/>
              <a:gd name="connsiteY102" fmla="*/ 110778 h 608344"/>
              <a:gd name="connsiteX103" fmla="*/ 60093 w 593263"/>
              <a:gd name="connsiteY103" fmla="*/ 135955 h 608344"/>
              <a:gd name="connsiteX104" fmla="*/ 62205 w 593263"/>
              <a:gd name="connsiteY104" fmla="*/ 145759 h 608344"/>
              <a:gd name="connsiteX105" fmla="*/ 64773 w 593263"/>
              <a:gd name="connsiteY105" fmla="*/ 149662 h 608344"/>
              <a:gd name="connsiteX106" fmla="*/ 65710 w 593263"/>
              <a:gd name="connsiteY106" fmla="*/ 152406 h 608344"/>
              <a:gd name="connsiteX107" fmla="*/ 89716 w 593263"/>
              <a:gd name="connsiteY107" fmla="*/ 187576 h 608344"/>
              <a:gd name="connsiteX108" fmla="*/ 107086 w 593263"/>
              <a:gd name="connsiteY108" fmla="*/ 213979 h 608344"/>
              <a:gd name="connsiteX109" fmla="*/ 108007 w 593263"/>
              <a:gd name="connsiteY109" fmla="*/ 214899 h 608344"/>
              <a:gd name="connsiteX110" fmla="*/ 108007 w 593263"/>
              <a:gd name="connsiteY110" fmla="*/ 43793 h 608344"/>
              <a:gd name="connsiteX111" fmla="*/ 60304 w 593263"/>
              <a:gd name="connsiteY111" fmla="*/ 997 h 608344"/>
              <a:gd name="connsiteX112" fmla="*/ 533037 w 593263"/>
              <a:gd name="connsiteY112" fmla="*/ 997 h 608344"/>
              <a:gd name="connsiteX113" fmla="*/ 575978 w 593263"/>
              <a:gd name="connsiteY113" fmla="*/ 19481 h 608344"/>
              <a:gd name="connsiteX114" fmla="*/ 592187 w 593263"/>
              <a:gd name="connsiteY114" fmla="*/ 63197 h 608344"/>
              <a:gd name="connsiteX115" fmla="*/ 559539 w 593263"/>
              <a:gd name="connsiteY115" fmla="*/ 185678 h 608344"/>
              <a:gd name="connsiteX116" fmla="*/ 496933 w 593263"/>
              <a:gd name="connsiteY116" fmla="*/ 262297 h 608344"/>
              <a:gd name="connsiteX117" fmla="*/ 483797 w 593263"/>
              <a:gd name="connsiteY117" fmla="*/ 272650 h 608344"/>
              <a:gd name="connsiteX118" fmla="*/ 483644 w 593263"/>
              <a:gd name="connsiteY118" fmla="*/ 272727 h 608344"/>
              <a:gd name="connsiteX119" fmla="*/ 483567 w 593263"/>
              <a:gd name="connsiteY119" fmla="*/ 272957 h 608344"/>
              <a:gd name="connsiteX120" fmla="*/ 470969 w 593263"/>
              <a:gd name="connsiteY120" fmla="*/ 318821 h 608344"/>
              <a:gd name="connsiteX121" fmla="*/ 431792 w 593263"/>
              <a:gd name="connsiteY121" fmla="*/ 376802 h 608344"/>
              <a:gd name="connsiteX122" fmla="*/ 373718 w 593263"/>
              <a:gd name="connsiteY122" fmla="*/ 415917 h 608344"/>
              <a:gd name="connsiteX123" fmla="*/ 318563 w 593263"/>
              <a:gd name="connsiteY123" fmla="*/ 429568 h 608344"/>
              <a:gd name="connsiteX124" fmla="*/ 318103 w 593263"/>
              <a:gd name="connsiteY124" fmla="*/ 429568 h 608344"/>
              <a:gd name="connsiteX125" fmla="*/ 318103 w 593263"/>
              <a:gd name="connsiteY125" fmla="*/ 473438 h 608344"/>
              <a:gd name="connsiteX126" fmla="*/ 318487 w 593263"/>
              <a:gd name="connsiteY126" fmla="*/ 473438 h 608344"/>
              <a:gd name="connsiteX127" fmla="*/ 370722 w 593263"/>
              <a:gd name="connsiteY127" fmla="*/ 494069 h 608344"/>
              <a:gd name="connsiteX128" fmla="*/ 409438 w 593263"/>
              <a:gd name="connsiteY128" fmla="*/ 564014 h 608344"/>
              <a:gd name="connsiteX129" fmla="*/ 409438 w 593263"/>
              <a:gd name="connsiteY129" fmla="*/ 607270 h 608344"/>
              <a:gd name="connsiteX130" fmla="*/ 183903 w 593263"/>
              <a:gd name="connsiteY130" fmla="*/ 607270 h 608344"/>
              <a:gd name="connsiteX131" fmla="*/ 183903 w 593263"/>
              <a:gd name="connsiteY131" fmla="*/ 564014 h 608344"/>
              <a:gd name="connsiteX132" fmla="*/ 222542 w 593263"/>
              <a:gd name="connsiteY132" fmla="*/ 494069 h 608344"/>
              <a:gd name="connsiteX133" fmla="*/ 274778 w 593263"/>
              <a:gd name="connsiteY133" fmla="*/ 473438 h 608344"/>
              <a:gd name="connsiteX134" fmla="*/ 275239 w 593263"/>
              <a:gd name="connsiteY134" fmla="*/ 473438 h 608344"/>
              <a:gd name="connsiteX135" fmla="*/ 275239 w 593263"/>
              <a:gd name="connsiteY135" fmla="*/ 429568 h 608344"/>
              <a:gd name="connsiteX136" fmla="*/ 274778 w 593263"/>
              <a:gd name="connsiteY136" fmla="*/ 429568 h 608344"/>
              <a:gd name="connsiteX137" fmla="*/ 219623 w 593263"/>
              <a:gd name="connsiteY137" fmla="*/ 415917 h 608344"/>
              <a:gd name="connsiteX138" fmla="*/ 161549 w 593263"/>
              <a:gd name="connsiteY138" fmla="*/ 376802 h 608344"/>
              <a:gd name="connsiteX139" fmla="*/ 122372 w 593263"/>
              <a:gd name="connsiteY139" fmla="*/ 318821 h 608344"/>
              <a:gd name="connsiteX140" fmla="*/ 109697 w 593263"/>
              <a:gd name="connsiteY140" fmla="*/ 272957 h 608344"/>
              <a:gd name="connsiteX141" fmla="*/ 109697 w 593263"/>
              <a:gd name="connsiteY141" fmla="*/ 272727 h 608344"/>
              <a:gd name="connsiteX142" fmla="*/ 109544 w 593263"/>
              <a:gd name="connsiteY142" fmla="*/ 272650 h 608344"/>
              <a:gd name="connsiteX143" fmla="*/ 96331 w 593263"/>
              <a:gd name="connsiteY143" fmla="*/ 262297 h 608344"/>
              <a:gd name="connsiteX144" fmla="*/ 33802 w 593263"/>
              <a:gd name="connsiteY144" fmla="*/ 185678 h 608344"/>
              <a:gd name="connsiteX145" fmla="*/ 1155 w 593263"/>
              <a:gd name="connsiteY145" fmla="*/ 63197 h 608344"/>
              <a:gd name="connsiteX146" fmla="*/ 17286 w 593263"/>
              <a:gd name="connsiteY146" fmla="*/ 19481 h 608344"/>
              <a:gd name="connsiteX147" fmla="*/ 60304 w 593263"/>
              <a:gd name="connsiteY147" fmla="*/ 997 h 608344"/>
              <a:gd name="connsiteX148" fmla="*/ 60332 w 593263"/>
              <a:gd name="connsiteY148" fmla="*/ 565 h 608344"/>
              <a:gd name="connsiteX149" fmla="*/ 16930 w 593263"/>
              <a:gd name="connsiteY149" fmla="*/ 19126 h 608344"/>
              <a:gd name="connsiteX150" fmla="*/ 644 w 593263"/>
              <a:gd name="connsiteY150" fmla="*/ 63226 h 608344"/>
              <a:gd name="connsiteX151" fmla="*/ 33369 w 593263"/>
              <a:gd name="connsiteY151" fmla="*/ 185941 h 608344"/>
              <a:gd name="connsiteX152" fmla="*/ 96053 w 593263"/>
              <a:gd name="connsiteY152" fmla="*/ 262715 h 608344"/>
              <a:gd name="connsiteX153" fmla="*/ 109266 w 593263"/>
              <a:gd name="connsiteY153" fmla="*/ 273069 h 608344"/>
              <a:gd name="connsiteX154" fmla="*/ 121941 w 593263"/>
              <a:gd name="connsiteY154" fmla="*/ 319011 h 608344"/>
              <a:gd name="connsiteX155" fmla="*/ 161195 w 593263"/>
              <a:gd name="connsiteY155" fmla="*/ 377224 h 608344"/>
              <a:gd name="connsiteX156" fmla="*/ 219424 w 593263"/>
              <a:gd name="connsiteY156" fmla="*/ 416416 h 608344"/>
              <a:gd name="connsiteX157" fmla="*/ 274733 w 593263"/>
              <a:gd name="connsiteY157" fmla="*/ 430068 h 608344"/>
              <a:gd name="connsiteX158" fmla="*/ 274733 w 593263"/>
              <a:gd name="connsiteY158" fmla="*/ 473018 h 608344"/>
              <a:gd name="connsiteX159" fmla="*/ 222343 w 593263"/>
              <a:gd name="connsiteY159" fmla="*/ 493649 h 608344"/>
              <a:gd name="connsiteX160" fmla="*/ 183396 w 593263"/>
              <a:gd name="connsiteY160" fmla="*/ 564057 h 608344"/>
              <a:gd name="connsiteX161" fmla="*/ 183396 w 593263"/>
              <a:gd name="connsiteY161" fmla="*/ 607851 h 608344"/>
              <a:gd name="connsiteX162" fmla="*/ 227259 w 593263"/>
              <a:gd name="connsiteY162" fmla="*/ 607851 h 608344"/>
              <a:gd name="connsiteX163" fmla="*/ 366070 w 593263"/>
              <a:gd name="connsiteY163" fmla="*/ 607851 h 608344"/>
              <a:gd name="connsiteX164" fmla="*/ 409934 w 593263"/>
              <a:gd name="connsiteY164" fmla="*/ 607851 h 608344"/>
              <a:gd name="connsiteX165" fmla="*/ 409934 w 593263"/>
              <a:gd name="connsiteY165" fmla="*/ 564057 h 608344"/>
              <a:gd name="connsiteX166" fmla="*/ 371064 w 593263"/>
              <a:gd name="connsiteY166" fmla="*/ 493649 h 608344"/>
              <a:gd name="connsiteX167" fmla="*/ 318596 w 593263"/>
              <a:gd name="connsiteY167" fmla="*/ 473018 h 608344"/>
              <a:gd name="connsiteX168" fmla="*/ 318596 w 593263"/>
              <a:gd name="connsiteY168" fmla="*/ 430068 h 608344"/>
              <a:gd name="connsiteX169" fmla="*/ 373906 w 593263"/>
              <a:gd name="connsiteY169" fmla="*/ 416416 h 608344"/>
              <a:gd name="connsiteX170" fmla="*/ 432211 w 593263"/>
              <a:gd name="connsiteY170" fmla="*/ 377224 h 608344"/>
              <a:gd name="connsiteX171" fmla="*/ 471466 w 593263"/>
              <a:gd name="connsiteY171" fmla="*/ 319011 h 608344"/>
              <a:gd name="connsiteX172" fmla="*/ 484141 w 593263"/>
              <a:gd name="connsiteY172" fmla="*/ 273069 h 608344"/>
              <a:gd name="connsiteX173" fmla="*/ 497353 w 593263"/>
              <a:gd name="connsiteY173" fmla="*/ 262715 h 608344"/>
              <a:gd name="connsiteX174" fmla="*/ 560037 w 593263"/>
              <a:gd name="connsiteY174" fmla="*/ 185941 h 608344"/>
              <a:gd name="connsiteX175" fmla="*/ 592762 w 593263"/>
              <a:gd name="connsiteY175" fmla="*/ 63226 h 608344"/>
              <a:gd name="connsiteX176" fmla="*/ 576400 w 593263"/>
              <a:gd name="connsiteY176" fmla="*/ 19126 h 608344"/>
              <a:gd name="connsiteX177" fmla="*/ 533074 w 593263"/>
              <a:gd name="connsiteY177" fmla="*/ 565 h 608344"/>
              <a:gd name="connsiteX178" fmla="*/ 485907 w 593263"/>
              <a:gd name="connsiteY178" fmla="*/ 565 h 608344"/>
              <a:gd name="connsiteX179" fmla="*/ 442044 w 593263"/>
              <a:gd name="connsiteY179" fmla="*/ 565 h 608344"/>
              <a:gd name="connsiteX180" fmla="*/ 372830 w 593263"/>
              <a:gd name="connsiteY180" fmla="*/ 565 h 608344"/>
              <a:gd name="connsiteX181" fmla="*/ 335036 w 593263"/>
              <a:gd name="connsiteY181" fmla="*/ 565 h 608344"/>
              <a:gd name="connsiteX182" fmla="*/ 258294 w 593263"/>
              <a:gd name="connsiteY182" fmla="*/ 565 h 608344"/>
              <a:gd name="connsiteX183" fmla="*/ 220576 w 593263"/>
              <a:gd name="connsiteY183" fmla="*/ 565 h 608344"/>
              <a:gd name="connsiteX184" fmla="*/ 151362 w 593263"/>
              <a:gd name="connsiteY184" fmla="*/ 565 h 608344"/>
              <a:gd name="connsiteX185" fmla="*/ 107499 w 593263"/>
              <a:gd name="connsiteY185" fmla="*/ 565 h 608344"/>
              <a:gd name="connsiteX186" fmla="*/ 60304 w 593263"/>
              <a:gd name="connsiteY186" fmla="*/ 0 h 608344"/>
              <a:gd name="connsiteX187" fmla="*/ 533037 w 593263"/>
              <a:gd name="connsiteY187" fmla="*/ 0 h 608344"/>
              <a:gd name="connsiteX188" fmla="*/ 576746 w 593263"/>
              <a:gd name="connsiteY188" fmla="*/ 18790 h 608344"/>
              <a:gd name="connsiteX189" fmla="*/ 593185 w 593263"/>
              <a:gd name="connsiteY189" fmla="*/ 63273 h 608344"/>
              <a:gd name="connsiteX190" fmla="*/ 560384 w 593263"/>
              <a:gd name="connsiteY190" fmla="*/ 186139 h 608344"/>
              <a:gd name="connsiteX191" fmla="*/ 497624 w 593263"/>
              <a:gd name="connsiteY191" fmla="*/ 263064 h 608344"/>
              <a:gd name="connsiteX192" fmla="*/ 484566 w 593263"/>
              <a:gd name="connsiteY192" fmla="*/ 273341 h 608344"/>
              <a:gd name="connsiteX193" fmla="*/ 471891 w 593263"/>
              <a:gd name="connsiteY193" fmla="*/ 319204 h 608344"/>
              <a:gd name="connsiteX194" fmla="*/ 432560 w 593263"/>
              <a:gd name="connsiteY194" fmla="*/ 377492 h 608344"/>
              <a:gd name="connsiteX195" fmla="*/ 374102 w 593263"/>
              <a:gd name="connsiteY195" fmla="*/ 416837 h 608344"/>
              <a:gd name="connsiteX196" fmla="*/ 319101 w 593263"/>
              <a:gd name="connsiteY196" fmla="*/ 430565 h 608344"/>
              <a:gd name="connsiteX197" fmla="*/ 319101 w 593263"/>
              <a:gd name="connsiteY197" fmla="*/ 472517 h 608344"/>
              <a:gd name="connsiteX198" fmla="*/ 371337 w 593263"/>
              <a:gd name="connsiteY198" fmla="*/ 493225 h 608344"/>
              <a:gd name="connsiteX199" fmla="*/ 410437 w 593263"/>
              <a:gd name="connsiteY199" fmla="*/ 564014 h 608344"/>
              <a:gd name="connsiteX200" fmla="*/ 410437 w 593263"/>
              <a:gd name="connsiteY200" fmla="*/ 608344 h 608344"/>
              <a:gd name="connsiteX201" fmla="*/ 182904 w 593263"/>
              <a:gd name="connsiteY201" fmla="*/ 608344 h 608344"/>
              <a:gd name="connsiteX202" fmla="*/ 182904 w 593263"/>
              <a:gd name="connsiteY202" fmla="*/ 564014 h 608344"/>
              <a:gd name="connsiteX203" fmla="*/ 222004 w 593263"/>
              <a:gd name="connsiteY203" fmla="*/ 493225 h 608344"/>
              <a:gd name="connsiteX204" fmla="*/ 274240 w 593263"/>
              <a:gd name="connsiteY204" fmla="*/ 472517 h 608344"/>
              <a:gd name="connsiteX205" fmla="*/ 274240 w 593263"/>
              <a:gd name="connsiteY205" fmla="*/ 430565 h 608344"/>
              <a:gd name="connsiteX206" fmla="*/ 219239 w 593263"/>
              <a:gd name="connsiteY206" fmla="*/ 416837 h 608344"/>
              <a:gd name="connsiteX207" fmla="*/ 160781 w 593263"/>
              <a:gd name="connsiteY207" fmla="*/ 377492 h 608344"/>
              <a:gd name="connsiteX208" fmla="*/ 121450 w 593263"/>
              <a:gd name="connsiteY208" fmla="*/ 319204 h 608344"/>
              <a:gd name="connsiteX209" fmla="*/ 108699 w 593263"/>
              <a:gd name="connsiteY209" fmla="*/ 273341 h 608344"/>
              <a:gd name="connsiteX210" fmla="*/ 95717 w 593263"/>
              <a:gd name="connsiteY210" fmla="*/ 263064 h 608344"/>
              <a:gd name="connsiteX211" fmla="*/ 32880 w 593263"/>
              <a:gd name="connsiteY211" fmla="*/ 186139 h 608344"/>
              <a:gd name="connsiteX212" fmla="*/ 79 w 593263"/>
              <a:gd name="connsiteY212" fmla="*/ 63273 h 608344"/>
              <a:gd name="connsiteX213" fmla="*/ 16595 w 593263"/>
              <a:gd name="connsiteY213" fmla="*/ 18790 h 608344"/>
              <a:gd name="connsiteX214" fmla="*/ 60304 w 593263"/>
              <a:gd name="connsiteY214" fmla="*/ 0 h 608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593263" h="608344">
                <a:moveTo>
                  <a:pt x="289142" y="515850"/>
                </a:moveTo>
                <a:cubicBezTo>
                  <a:pt x="254421" y="518458"/>
                  <a:pt x="228150" y="538935"/>
                  <a:pt x="227765" y="563478"/>
                </a:cubicBezTo>
                <a:lnTo>
                  <a:pt x="365576" y="563478"/>
                </a:lnTo>
                <a:cubicBezTo>
                  <a:pt x="365192" y="538935"/>
                  <a:pt x="338920" y="518458"/>
                  <a:pt x="304122" y="515850"/>
                </a:cubicBezTo>
                <a:close/>
                <a:moveTo>
                  <a:pt x="289175" y="515431"/>
                </a:moveTo>
                <a:lnTo>
                  <a:pt x="304155" y="515431"/>
                </a:lnTo>
                <a:cubicBezTo>
                  <a:pt x="338953" y="518039"/>
                  <a:pt x="366070" y="538824"/>
                  <a:pt x="366070" y="564057"/>
                </a:cubicBezTo>
                <a:lnTo>
                  <a:pt x="227259" y="564057"/>
                </a:lnTo>
                <a:cubicBezTo>
                  <a:pt x="227259" y="538824"/>
                  <a:pt x="254376" y="518039"/>
                  <a:pt x="289175" y="515431"/>
                </a:cubicBezTo>
                <a:close/>
                <a:moveTo>
                  <a:pt x="289142" y="514853"/>
                </a:moveTo>
                <a:cubicBezTo>
                  <a:pt x="253576" y="517537"/>
                  <a:pt x="226767" y="538705"/>
                  <a:pt x="226767" y="564014"/>
                </a:cubicBezTo>
                <a:lnTo>
                  <a:pt x="226767" y="564475"/>
                </a:lnTo>
                <a:lnTo>
                  <a:pt x="366574" y="564475"/>
                </a:lnTo>
                <a:lnTo>
                  <a:pt x="366574" y="564014"/>
                </a:lnTo>
                <a:cubicBezTo>
                  <a:pt x="366574" y="538705"/>
                  <a:pt x="339765" y="517537"/>
                  <a:pt x="304122" y="514853"/>
                </a:cubicBezTo>
                <a:close/>
                <a:moveTo>
                  <a:pt x="530681" y="143537"/>
                </a:moveTo>
                <a:lnTo>
                  <a:pt x="530416" y="144771"/>
                </a:lnTo>
                <a:lnTo>
                  <a:pt x="530089" y="145272"/>
                </a:lnTo>
                <a:close/>
                <a:moveTo>
                  <a:pt x="62599" y="143295"/>
                </a:moveTo>
                <a:lnTo>
                  <a:pt x="63310" y="145377"/>
                </a:lnTo>
                <a:lnTo>
                  <a:pt x="62916" y="144771"/>
                </a:lnTo>
                <a:close/>
                <a:moveTo>
                  <a:pt x="151870" y="44867"/>
                </a:moveTo>
                <a:lnTo>
                  <a:pt x="151870" y="247725"/>
                </a:lnTo>
                <a:lnTo>
                  <a:pt x="151870" y="248568"/>
                </a:lnTo>
                <a:cubicBezTo>
                  <a:pt x="151947" y="267742"/>
                  <a:pt x="155941" y="286302"/>
                  <a:pt x="163623" y="303712"/>
                </a:cubicBezTo>
                <a:cubicBezTo>
                  <a:pt x="185900" y="353947"/>
                  <a:pt x="235754" y="386466"/>
                  <a:pt x="290756" y="386466"/>
                </a:cubicBezTo>
                <a:lnTo>
                  <a:pt x="302509" y="386466"/>
                </a:lnTo>
                <a:cubicBezTo>
                  <a:pt x="357510" y="386466"/>
                  <a:pt x="407441" y="353947"/>
                  <a:pt x="429718" y="303712"/>
                </a:cubicBezTo>
                <a:cubicBezTo>
                  <a:pt x="437400" y="286302"/>
                  <a:pt x="441317" y="267742"/>
                  <a:pt x="441471" y="248568"/>
                </a:cubicBezTo>
                <a:lnTo>
                  <a:pt x="441471" y="247725"/>
                </a:lnTo>
                <a:lnTo>
                  <a:pt x="441471" y="44867"/>
                </a:lnTo>
                <a:close/>
                <a:moveTo>
                  <a:pt x="485907" y="44359"/>
                </a:moveTo>
                <a:lnTo>
                  <a:pt x="533074" y="44359"/>
                </a:lnTo>
                <a:cubicBezTo>
                  <a:pt x="542139" y="44359"/>
                  <a:pt x="549360" y="51952"/>
                  <a:pt x="548899" y="60926"/>
                </a:cubicBezTo>
                <a:lnTo>
                  <a:pt x="547924" y="67809"/>
                </a:lnTo>
                <a:lnTo>
                  <a:pt x="533150" y="136289"/>
                </a:lnTo>
                <a:lnTo>
                  <a:pt x="530681" y="143537"/>
                </a:lnTo>
                <a:lnTo>
                  <a:pt x="548401" y="60896"/>
                </a:lnTo>
                <a:cubicBezTo>
                  <a:pt x="548554" y="56678"/>
                  <a:pt x="547095" y="52689"/>
                  <a:pt x="544176" y="49622"/>
                </a:cubicBezTo>
                <a:cubicBezTo>
                  <a:pt x="541257" y="46554"/>
                  <a:pt x="537262" y="44867"/>
                  <a:pt x="533037" y="44867"/>
                </a:cubicBezTo>
                <a:lnTo>
                  <a:pt x="486332" y="44867"/>
                </a:lnTo>
                <a:lnTo>
                  <a:pt x="486332" y="212368"/>
                </a:lnTo>
                <a:lnTo>
                  <a:pt x="530089" y="145272"/>
                </a:lnTo>
                <a:lnTo>
                  <a:pt x="528649" y="149497"/>
                </a:lnTo>
                <a:lnTo>
                  <a:pt x="502008" y="190019"/>
                </a:lnTo>
                <a:lnTo>
                  <a:pt x="485907" y="213629"/>
                </a:lnTo>
                <a:close/>
                <a:moveTo>
                  <a:pt x="151362" y="44359"/>
                </a:moveTo>
                <a:lnTo>
                  <a:pt x="220576" y="44359"/>
                </a:lnTo>
                <a:lnTo>
                  <a:pt x="264900" y="44359"/>
                </a:lnTo>
                <a:lnTo>
                  <a:pt x="328429" y="44359"/>
                </a:lnTo>
                <a:lnTo>
                  <a:pt x="372830" y="44359"/>
                </a:lnTo>
                <a:lnTo>
                  <a:pt x="442044" y="44359"/>
                </a:lnTo>
                <a:lnTo>
                  <a:pt x="442044" y="247759"/>
                </a:lnTo>
                <a:cubicBezTo>
                  <a:pt x="442044" y="248066"/>
                  <a:pt x="441967" y="248373"/>
                  <a:pt x="441967" y="248603"/>
                </a:cubicBezTo>
                <a:cubicBezTo>
                  <a:pt x="441890" y="268314"/>
                  <a:pt x="437665" y="287028"/>
                  <a:pt x="430214" y="303978"/>
                </a:cubicBezTo>
                <a:cubicBezTo>
                  <a:pt x="408551" y="352834"/>
                  <a:pt x="359541" y="386964"/>
                  <a:pt x="302541" y="386964"/>
                </a:cubicBezTo>
                <a:lnTo>
                  <a:pt x="290788" y="386964"/>
                </a:lnTo>
                <a:cubicBezTo>
                  <a:pt x="233789" y="386964"/>
                  <a:pt x="184855" y="352834"/>
                  <a:pt x="163192" y="303978"/>
                </a:cubicBezTo>
                <a:cubicBezTo>
                  <a:pt x="155741" y="287028"/>
                  <a:pt x="151516" y="268314"/>
                  <a:pt x="151362" y="248603"/>
                </a:cubicBezTo>
                <a:cubicBezTo>
                  <a:pt x="151362" y="248373"/>
                  <a:pt x="151362" y="248066"/>
                  <a:pt x="151362" y="247759"/>
                </a:cubicBezTo>
                <a:close/>
                <a:moveTo>
                  <a:pt x="60332" y="44359"/>
                </a:moveTo>
                <a:lnTo>
                  <a:pt x="107499" y="44359"/>
                </a:lnTo>
                <a:lnTo>
                  <a:pt x="107499" y="213629"/>
                </a:lnTo>
                <a:lnTo>
                  <a:pt x="89716" y="187576"/>
                </a:lnTo>
                <a:lnTo>
                  <a:pt x="64773" y="149662"/>
                </a:lnTo>
                <a:lnTo>
                  <a:pt x="63310" y="145377"/>
                </a:lnTo>
                <a:lnTo>
                  <a:pt x="106932" y="212368"/>
                </a:lnTo>
                <a:lnTo>
                  <a:pt x="106932" y="44867"/>
                </a:lnTo>
                <a:lnTo>
                  <a:pt x="60304" y="44867"/>
                </a:lnTo>
                <a:cubicBezTo>
                  <a:pt x="56002" y="44867"/>
                  <a:pt x="52084" y="46554"/>
                  <a:pt x="49089" y="49622"/>
                </a:cubicBezTo>
                <a:cubicBezTo>
                  <a:pt x="46246" y="52689"/>
                  <a:pt x="44710" y="56678"/>
                  <a:pt x="44940" y="60896"/>
                </a:cubicBezTo>
                <a:lnTo>
                  <a:pt x="62599" y="143295"/>
                </a:lnTo>
                <a:lnTo>
                  <a:pt x="60093" y="135955"/>
                </a:lnTo>
                <a:lnTo>
                  <a:pt x="45391" y="67700"/>
                </a:lnTo>
                <a:lnTo>
                  <a:pt x="44431" y="60926"/>
                </a:lnTo>
                <a:cubicBezTo>
                  <a:pt x="43970" y="51952"/>
                  <a:pt x="51268" y="44359"/>
                  <a:pt x="60332" y="44359"/>
                </a:cubicBezTo>
                <a:close/>
                <a:moveTo>
                  <a:pt x="485334" y="43793"/>
                </a:moveTo>
                <a:lnTo>
                  <a:pt x="485334" y="214899"/>
                </a:lnTo>
                <a:lnTo>
                  <a:pt x="486256" y="213979"/>
                </a:lnTo>
                <a:lnTo>
                  <a:pt x="502008" y="190019"/>
                </a:lnTo>
                <a:lnTo>
                  <a:pt x="527658" y="152406"/>
                </a:lnTo>
                <a:lnTo>
                  <a:pt x="528649" y="149497"/>
                </a:lnTo>
                <a:lnTo>
                  <a:pt x="531107" y="145759"/>
                </a:lnTo>
                <a:lnTo>
                  <a:pt x="533150" y="136289"/>
                </a:lnTo>
                <a:lnTo>
                  <a:pt x="541843" y="110778"/>
                </a:lnTo>
                <a:lnTo>
                  <a:pt x="547924" y="67809"/>
                </a:lnTo>
                <a:lnTo>
                  <a:pt x="549399" y="60973"/>
                </a:lnTo>
                <a:cubicBezTo>
                  <a:pt x="549630" y="56448"/>
                  <a:pt x="548017" y="52229"/>
                  <a:pt x="544944" y="48931"/>
                </a:cubicBezTo>
                <a:cubicBezTo>
                  <a:pt x="541794" y="45634"/>
                  <a:pt x="537569" y="43793"/>
                  <a:pt x="533037" y="43793"/>
                </a:cubicBezTo>
                <a:close/>
                <a:moveTo>
                  <a:pt x="150795" y="43793"/>
                </a:moveTo>
                <a:lnTo>
                  <a:pt x="150795" y="247725"/>
                </a:lnTo>
                <a:lnTo>
                  <a:pt x="150871" y="248568"/>
                </a:lnTo>
                <a:cubicBezTo>
                  <a:pt x="150948" y="267895"/>
                  <a:pt x="154943" y="286609"/>
                  <a:pt x="162701" y="304095"/>
                </a:cubicBezTo>
                <a:cubicBezTo>
                  <a:pt x="185055" y="354714"/>
                  <a:pt x="235370" y="387463"/>
                  <a:pt x="290756" y="387463"/>
                </a:cubicBezTo>
                <a:lnTo>
                  <a:pt x="302509" y="387463"/>
                </a:lnTo>
                <a:cubicBezTo>
                  <a:pt x="357971" y="387463"/>
                  <a:pt x="408209" y="354714"/>
                  <a:pt x="430640" y="304095"/>
                </a:cubicBezTo>
                <a:cubicBezTo>
                  <a:pt x="438398" y="286609"/>
                  <a:pt x="442393" y="267895"/>
                  <a:pt x="442470" y="248568"/>
                </a:cubicBezTo>
                <a:lnTo>
                  <a:pt x="442470" y="43793"/>
                </a:lnTo>
                <a:close/>
                <a:moveTo>
                  <a:pt x="60304" y="43793"/>
                </a:moveTo>
                <a:cubicBezTo>
                  <a:pt x="55772" y="43793"/>
                  <a:pt x="51547" y="45634"/>
                  <a:pt x="48397" y="48931"/>
                </a:cubicBezTo>
                <a:cubicBezTo>
                  <a:pt x="45248" y="52229"/>
                  <a:pt x="43711" y="56448"/>
                  <a:pt x="43942" y="60973"/>
                </a:cubicBezTo>
                <a:lnTo>
                  <a:pt x="45391" y="67700"/>
                </a:lnTo>
                <a:lnTo>
                  <a:pt x="51498" y="110778"/>
                </a:lnTo>
                <a:lnTo>
                  <a:pt x="60093" y="135955"/>
                </a:lnTo>
                <a:lnTo>
                  <a:pt x="62205" y="145759"/>
                </a:lnTo>
                <a:lnTo>
                  <a:pt x="64773" y="149662"/>
                </a:lnTo>
                <a:lnTo>
                  <a:pt x="65710" y="152406"/>
                </a:lnTo>
                <a:lnTo>
                  <a:pt x="89716" y="187576"/>
                </a:lnTo>
                <a:lnTo>
                  <a:pt x="107086" y="213979"/>
                </a:lnTo>
                <a:lnTo>
                  <a:pt x="108007" y="214899"/>
                </a:lnTo>
                <a:lnTo>
                  <a:pt x="108007" y="43793"/>
                </a:lnTo>
                <a:close/>
                <a:moveTo>
                  <a:pt x="60304" y="997"/>
                </a:moveTo>
                <a:lnTo>
                  <a:pt x="533037" y="997"/>
                </a:lnTo>
                <a:cubicBezTo>
                  <a:pt x="549169" y="997"/>
                  <a:pt x="564840" y="7746"/>
                  <a:pt x="575978" y="19481"/>
                </a:cubicBezTo>
                <a:cubicBezTo>
                  <a:pt x="587117" y="31138"/>
                  <a:pt x="593032" y="47091"/>
                  <a:pt x="592187" y="63197"/>
                </a:cubicBezTo>
                <a:cubicBezTo>
                  <a:pt x="589805" y="108370"/>
                  <a:pt x="578820" y="149555"/>
                  <a:pt x="559539" y="185678"/>
                </a:cubicBezTo>
                <a:cubicBezTo>
                  <a:pt x="543868" y="214976"/>
                  <a:pt x="522821" y="240745"/>
                  <a:pt x="496933" y="262297"/>
                </a:cubicBezTo>
                <a:cubicBezTo>
                  <a:pt x="492708" y="265825"/>
                  <a:pt x="488330" y="269353"/>
                  <a:pt x="483797" y="272650"/>
                </a:cubicBezTo>
                <a:lnTo>
                  <a:pt x="483644" y="272727"/>
                </a:lnTo>
                <a:lnTo>
                  <a:pt x="483567" y="272957"/>
                </a:lnTo>
                <a:cubicBezTo>
                  <a:pt x="481416" y="288680"/>
                  <a:pt x="477191" y="304172"/>
                  <a:pt x="470969" y="318821"/>
                </a:cubicBezTo>
                <a:cubicBezTo>
                  <a:pt x="461751" y="340525"/>
                  <a:pt x="448538" y="360083"/>
                  <a:pt x="431792" y="376802"/>
                </a:cubicBezTo>
                <a:cubicBezTo>
                  <a:pt x="415046" y="393522"/>
                  <a:pt x="395458" y="406713"/>
                  <a:pt x="373718" y="415917"/>
                </a:cubicBezTo>
                <a:cubicBezTo>
                  <a:pt x="356127" y="423279"/>
                  <a:pt x="337614" y="427881"/>
                  <a:pt x="318563" y="429568"/>
                </a:cubicBezTo>
                <a:lnTo>
                  <a:pt x="318103" y="429568"/>
                </a:lnTo>
                <a:lnTo>
                  <a:pt x="318103" y="473438"/>
                </a:lnTo>
                <a:lnTo>
                  <a:pt x="318487" y="473438"/>
                </a:lnTo>
                <a:cubicBezTo>
                  <a:pt x="337921" y="476506"/>
                  <a:pt x="355973" y="483638"/>
                  <a:pt x="370722" y="494069"/>
                </a:cubicBezTo>
                <a:cubicBezTo>
                  <a:pt x="395304" y="511325"/>
                  <a:pt x="409438" y="536864"/>
                  <a:pt x="409438" y="564014"/>
                </a:cubicBezTo>
                <a:lnTo>
                  <a:pt x="409438" y="607270"/>
                </a:lnTo>
                <a:lnTo>
                  <a:pt x="183903" y="607270"/>
                </a:lnTo>
                <a:lnTo>
                  <a:pt x="183903" y="564014"/>
                </a:lnTo>
                <a:cubicBezTo>
                  <a:pt x="183903" y="536864"/>
                  <a:pt x="197960" y="511325"/>
                  <a:pt x="222542" y="494069"/>
                </a:cubicBezTo>
                <a:cubicBezTo>
                  <a:pt x="237291" y="483638"/>
                  <a:pt x="255343" y="476506"/>
                  <a:pt x="274778" y="473438"/>
                </a:cubicBezTo>
                <a:lnTo>
                  <a:pt x="275239" y="473438"/>
                </a:lnTo>
                <a:lnTo>
                  <a:pt x="275239" y="429568"/>
                </a:lnTo>
                <a:lnTo>
                  <a:pt x="274778" y="429568"/>
                </a:lnTo>
                <a:cubicBezTo>
                  <a:pt x="255727" y="427881"/>
                  <a:pt x="237214" y="423279"/>
                  <a:pt x="219623" y="415917"/>
                </a:cubicBezTo>
                <a:cubicBezTo>
                  <a:pt x="197807" y="406713"/>
                  <a:pt x="178295" y="393522"/>
                  <a:pt x="161549" y="376802"/>
                </a:cubicBezTo>
                <a:cubicBezTo>
                  <a:pt x="144726" y="360083"/>
                  <a:pt x="131590" y="340525"/>
                  <a:pt x="122372" y="318821"/>
                </a:cubicBezTo>
                <a:cubicBezTo>
                  <a:pt x="116150" y="304095"/>
                  <a:pt x="111925" y="288680"/>
                  <a:pt x="109697" y="272957"/>
                </a:cubicBezTo>
                <a:lnTo>
                  <a:pt x="109697" y="272727"/>
                </a:lnTo>
                <a:lnTo>
                  <a:pt x="109544" y="272650"/>
                </a:lnTo>
                <a:cubicBezTo>
                  <a:pt x="105011" y="269353"/>
                  <a:pt x="100556" y="265825"/>
                  <a:pt x="96331" y="262297"/>
                </a:cubicBezTo>
                <a:cubicBezTo>
                  <a:pt x="70521" y="240745"/>
                  <a:pt x="49473" y="214976"/>
                  <a:pt x="33802" y="185678"/>
                </a:cubicBezTo>
                <a:cubicBezTo>
                  <a:pt x="14444" y="149555"/>
                  <a:pt x="3459" y="108370"/>
                  <a:pt x="1155" y="63197"/>
                </a:cubicBezTo>
                <a:cubicBezTo>
                  <a:pt x="310" y="47091"/>
                  <a:pt x="6148" y="31138"/>
                  <a:pt x="17286" y="19481"/>
                </a:cubicBezTo>
                <a:cubicBezTo>
                  <a:pt x="28425" y="7746"/>
                  <a:pt x="44095" y="997"/>
                  <a:pt x="60304" y="997"/>
                </a:cubicBezTo>
                <a:close/>
                <a:moveTo>
                  <a:pt x="60332" y="565"/>
                </a:moveTo>
                <a:cubicBezTo>
                  <a:pt x="43970" y="565"/>
                  <a:pt x="28222" y="7314"/>
                  <a:pt x="16930" y="19126"/>
                </a:cubicBezTo>
                <a:cubicBezTo>
                  <a:pt x="5714" y="30937"/>
                  <a:pt x="-201" y="47043"/>
                  <a:pt x="644" y="63226"/>
                </a:cubicBezTo>
                <a:cubicBezTo>
                  <a:pt x="3026" y="108478"/>
                  <a:pt x="14011" y="149741"/>
                  <a:pt x="33369" y="185941"/>
                </a:cubicBezTo>
                <a:cubicBezTo>
                  <a:pt x="49117" y="215316"/>
                  <a:pt x="70165" y="241163"/>
                  <a:pt x="96053" y="262715"/>
                </a:cubicBezTo>
                <a:cubicBezTo>
                  <a:pt x="100508" y="266397"/>
                  <a:pt x="104887" y="269848"/>
                  <a:pt x="109266" y="273069"/>
                </a:cubicBezTo>
                <a:cubicBezTo>
                  <a:pt x="111417" y="288869"/>
                  <a:pt x="115642" y="304208"/>
                  <a:pt x="121941" y="319011"/>
                </a:cubicBezTo>
                <a:cubicBezTo>
                  <a:pt x="131159" y="340792"/>
                  <a:pt x="144372" y="360427"/>
                  <a:pt x="161195" y="377224"/>
                </a:cubicBezTo>
                <a:cubicBezTo>
                  <a:pt x="178018" y="394020"/>
                  <a:pt x="197607" y="407212"/>
                  <a:pt x="219424" y="416416"/>
                </a:cubicBezTo>
                <a:cubicBezTo>
                  <a:pt x="237169" y="423855"/>
                  <a:pt x="255682" y="428457"/>
                  <a:pt x="274733" y="430068"/>
                </a:cubicBezTo>
                <a:lnTo>
                  <a:pt x="274733" y="473018"/>
                </a:lnTo>
                <a:cubicBezTo>
                  <a:pt x="255375" y="476086"/>
                  <a:pt x="237246" y="483142"/>
                  <a:pt x="222343" y="493649"/>
                </a:cubicBezTo>
                <a:cubicBezTo>
                  <a:pt x="197607" y="511060"/>
                  <a:pt x="183396" y="536753"/>
                  <a:pt x="183396" y="564057"/>
                </a:cubicBezTo>
                <a:lnTo>
                  <a:pt x="183396" y="607851"/>
                </a:lnTo>
                <a:lnTo>
                  <a:pt x="227259" y="607851"/>
                </a:lnTo>
                <a:lnTo>
                  <a:pt x="366070" y="607851"/>
                </a:lnTo>
                <a:lnTo>
                  <a:pt x="409934" y="607851"/>
                </a:lnTo>
                <a:lnTo>
                  <a:pt x="409934" y="564057"/>
                </a:lnTo>
                <a:cubicBezTo>
                  <a:pt x="409934" y="536753"/>
                  <a:pt x="395799" y="511060"/>
                  <a:pt x="371064" y="493649"/>
                </a:cubicBezTo>
                <a:cubicBezTo>
                  <a:pt x="356161" y="483142"/>
                  <a:pt x="338032" y="476086"/>
                  <a:pt x="318596" y="473018"/>
                </a:cubicBezTo>
                <a:lnTo>
                  <a:pt x="318596" y="430068"/>
                </a:lnTo>
                <a:cubicBezTo>
                  <a:pt x="337724" y="428457"/>
                  <a:pt x="356238" y="423855"/>
                  <a:pt x="373906" y="416416"/>
                </a:cubicBezTo>
                <a:cubicBezTo>
                  <a:pt x="395799" y="407212"/>
                  <a:pt x="415388" y="394020"/>
                  <a:pt x="432211" y="377224"/>
                </a:cubicBezTo>
                <a:cubicBezTo>
                  <a:pt x="449034" y="360427"/>
                  <a:pt x="462247" y="340792"/>
                  <a:pt x="471466" y="319011"/>
                </a:cubicBezTo>
                <a:cubicBezTo>
                  <a:pt x="477765" y="304208"/>
                  <a:pt x="481990" y="288869"/>
                  <a:pt x="484141" y="273069"/>
                </a:cubicBezTo>
                <a:cubicBezTo>
                  <a:pt x="488519" y="269848"/>
                  <a:pt x="492898" y="266397"/>
                  <a:pt x="497353" y="262715"/>
                </a:cubicBezTo>
                <a:cubicBezTo>
                  <a:pt x="523241" y="241163"/>
                  <a:pt x="544290" y="215316"/>
                  <a:pt x="560037" y="185941"/>
                </a:cubicBezTo>
                <a:cubicBezTo>
                  <a:pt x="579396" y="149741"/>
                  <a:pt x="590381" y="108478"/>
                  <a:pt x="592762" y="63226"/>
                </a:cubicBezTo>
                <a:cubicBezTo>
                  <a:pt x="593607" y="47043"/>
                  <a:pt x="587615" y="30937"/>
                  <a:pt x="576400" y="19126"/>
                </a:cubicBezTo>
                <a:cubicBezTo>
                  <a:pt x="565184" y="7314"/>
                  <a:pt x="549360" y="565"/>
                  <a:pt x="533074" y="565"/>
                </a:cubicBezTo>
                <a:lnTo>
                  <a:pt x="485907" y="565"/>
                </a:lnTo>
                <a:lnTo>
                  <a:pt x="442044" y="565"/>
                </a:lnTo>
                <a:lnTo>
                  <a:pt x="372830" y="565"/>
                </a:lnTo>
                <a:lnTo>
                  <a:pt x="335036" y="565"/>
                </a:lnTo>
                <a:lnTo>
                  <a:pt x="258294" y="565"/>
                </a:lnTo>
                <a:lnTo>
                  <a:pt x="220576" y="565"/>
                </a:lnTo>
                <a:lnTo>
                  <a:pt x="151362" y="565"/>
                </a:lnTo>
                <a:lnTo>
                  <a:pt x="107499" y="565"/>
                </a:lnTo>
                <a:close/>
                <a:moveTo>
                  <a:pt x="60304" y="0"/>
                </a:moveTo>
                <a:lnTo>
                  <a:pt x="533037" y="0"/>
                </a:lnTo>
                <a:cubicBezTo>
                  <a:pt x="549476" y="0"/>
                  <a:pt x="565454" y="6826"/>
                  <a:pt x="576746" y="18790"/>
                </a:cubicBezTo>
                <a:cubicBezTo>
                  <a:pt x="588038" y="30678"/>
                  <a:pt x="594030" y="46861"/>
                  <a:pt x="593185" y="63273"/>
                </a:cubicBezTo>
                <a:cubicBezTo>
                  <a:pt x="590881" y="108523"/>
                  <a:pt x="579819" y="149939"/>
                  <a:pt x="560384" y="186139"/>
                </a:cubicBezTo>
                <a:cubicBezTo>
                  <a:pt x="544637" y="215589"/>
                  <a:pt x="523512" y="241436"/>
                  <a:pt x="497624" y="263064"/>
                </a:cubicBezTo>
                <a:cubicBezTo>
                  <a:pt x="493400" y="266592"/>
                  <a:pt x="489021" y="270043"/>
                  <a:pt x="484566" y="273341"/>
                </a:cubicBezTo>
                <a:cubicBezTo>
                  <a:pt x="482415" y="289063"/>
                  <a:pt x="478113" y="304556"/>
                  <a:pt x="471891" y="319204"/>
                </a:cubicBezTo>
                <a:cubicBezTo>
                  <a:pt x="462673" y="341062"/>
                  <a:pt x="449383" y="360696"/>
                  <a:pt x="432560" y="377492"/>
                </a:cubicBezTo>
                <a:cubicBezTo>
                  <a:pt x="415660" y="394365"/>
                  <a:pt x="395995" y="407557"/>
                  <a:pt x="374102" y="416837"/>
                </a:cubicBezTo>
                <a:cubicBezTo>
                  <a:pt x="356588" y="424200"/>
                  <a:pt x="338075" y="428801"/>
                  <a:pt x="319101" y="430565"/>
                </a:cubicBezTo>
                <a:lnTo>
                  <a:pt x="319101" y="472517"/>
                </a:lnTo>
                <a:cubicBezTo>
                  <a:pt x="338536" y="475662"/>
                  <a:pt x="356588" y="482795"/>
                  <a:pt x="371337" y="493225"/>
                </a:cubicBezTo>
                <a:cubicBezTo>
                  <a:pt x="396226" y="510711"/>
                  <a:pt x="410437" y="536558"/>
                  <a:pt x="410437" y="564014"/>
                </a:cubicBezTo>
                <a:lnTo>
                  <a:pt x="410437" y="608344"/>
                </a:lnTo>
                <a:lnTo>
                  <a:pt x="182904" y="608344"/>
                </a:lnTo>
                <a:lnTo>
                  <a:pt x="182904" y="564014"/>
                </a:lnTo>
                <a:cubicBezTo>
                  <a:pt x="182904" y="536558"/>
                  <a:pt x="197115" y="510711"/>
                  <a:pt x="222004" y="493225"/>
                </a:cubicBezTo>
                <a:cubicBezTo>
                  <a:pt x="236753" y="482795"/>
                  <a:pt x="254805" y="475662"/>
                  <a:pt x="274240" y="472517"/>
                </a:cubicBezTo>
                <a:lnTo>
                  <a:pt x="274240" y="430565"/>
                </a:lnTo>
                <a:cubicBezTo>
                  <a:pt x="255266" y="428801"/>
                  <a:pt x="236753" y="424200"/>
                  <a:pt x="219239" y="416837"/>
                </a:cubicBezTo>
                <a:cubicBezTo>
                  <a:pt x="197346" y="407557"/>
                  <a:pt x="177681" y="394365"/>
                  <a:pt x="160781" y="377492"/>
                </a:cubicBezTo>
                <a:cubicBezTo>
                  <a:pt x="143958" y="360696"/>
                  <a:pt x="130668" y="341062"/>
                  <a:pt x="121450" y="319204"/>
                </a:cubicBezTo>
                <a:cubicBezTo>
                  <a:pt x="115228" y="304479"/>
                  <a:pt x="110926" y="289063"/>
                  <a:pt x="108699" y="273341"/>
                </a:cubicBezTo>
                <a:cubicBezTo>
                  <a:pt x="104243" y="270043"/>
                  <a:pt x="99865" y="266592"/>
                  <a:pt x="95717" y="263064"/>
                </a:cubicBezTo>
                <a:cubicBezTo>
                  <a:pt x="69752" y="241436"/>
                  <a:pt x="48628" y="215589"/>
                  <a:pt x="32880" y="186139"/>
                </a:cubicBezTo>
                <a:cubicBezTo>
                  <a:pt x="13522" y="149939"/>
                  <a:pt x="2460" y="108523"/>
                  <a:pt x="79" y="63273"/>
                </a:cubicBezTo>
                <a:cubicBezTo>
                  <a:pt x="-766" y="46861"/>
                  <a:pt x="5226" y="30678"/>
                  <a:pt x="16595" y="18790"/>
                </a:cubicBezTo>
                <a:cubicBezTo>
                  <a:pt x="27887" y="6826"/>
                  <a:pt x="43865" y="0"/>
                  <a:pt x="60304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CEC9042A-C6E4-41D6-AFE9-886295A9FFF8}"/>
              </a:ext>
            </a:extLst>
          </p:cNvPr>
          <p:cNvSpPr txBox="1"/>
          <p:nvPr/>
        </p:nvSpPr>
        <p:spPr>
          <a:xfrm>
            <a:off x="3863571" y="518495"/>
            <a:ext cx="459433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400" dirty="0">
                <a:solidFill>
                  <a:srgbClr val="000000"/>
                </a:solidFill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请输入标题文字</a:t>
            </a:r>
            <a:endParaRPr kumimoji="0" lang="zh-CN" altLang="en-US" sz="4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胡晓波男神体" panose="02010600030101010101" pitchFamily="2" charset="-122"/>
              <a:ea typeface="胡晓波男神体" panose="02010600030101010101" pitchFamily="2" charset="-122"/>
              <a:cs typeface="胡晓波男神体" panose="02010600030101010101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09074813"/>
      </p:ext>
    </p:extLst>
  </p:cSld>
  <p:clrMapOvr>
    <a:masterClrMapping/>
  </p:clrMapOvr>
  <p:transition spd="slow" advTm="0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id="{EAAABC00-14C9-431E-AFB2-763CF379FA5E}"/>
              </a:ext>
            </a:extLst>
          </p:cNvPr>
          <p:cNvSpPr/>
          <p:nvPr/>
        </p:nvSpPr>
        <p:spPr>
          <a:xfrm>
            <a:off x="0" y="1989138"/>
            <a:ext cx="12192000" cy="4868862"/>
          </a:xfrm>
          <a:custGeom>
            <a:avLst/>
            <a:gdLst>
              <a:gd name="connsiteX0" fmla="*/ 12192000 w 12192000"/>
              <a:gd name="connsiteY0" fmla="*/ 0 h 4868862"/>
              <a:gd name="connsiteX1" fmla="*/ 12192000 w 12192000"/>
              <a:gd name="connsiteY1" fmla="*/ 1727200 h 4868862"/>
              <a:gd name="connsiteX2" fmla="*/ 12192000 w 12192000"/>
              <a:gd name="connsiteY2" fmla="*/ 4868862 h 4868862"/>
              <a:gd name="connsiteX3" fmla="*/ 0 w 12192000"/>
              <a:gd name="connsiteY3" fmla="*/ 4868862 h 4868862"/>
              <a:gd name="connsiteX4" fmla="*/ 0 w 12192000"/>
              <a:gd name="connsiteY4" fmla="*/ 1727200 h 4868862"/>
              <a:gd name="connsiteX0" fmla="*/ 12192000 w 12192000"/>
              <a:gd name="connsiteY0" fmla="*/ 0 h 4868862"/>
              <a:gd name="connsiteX1" fmla="*/ 12192000 w 12192000"/>
              <a:gd name="connsiteY1" fmla="*/ 4868862 h 4868862"/>
              <a:gd name="connsiteX2" fmla="*/ 0 w 12192000"/>
              <a:gd name="connsiteY2" fmla="*/ 4868862 h 4868862"/>
              <a:gd name="connsiteX3" fmla="*/ 0 w 12192000"/>
              <a:gd name="connsiteY3" fmla="*/ 1727200 h 4868862"/>
              <a:gd name="connsiteX4" fmla="*/ 12192000 w 12192000"/>
              <a:gd name="connsiteY4" fmla="*/ 0 h 4868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4868862">
                <a:moveTo>
                  <a:pt x="12192000" y="0"/>
                </a:moveTo>
                <a:lnTo>
                  <a:pt x="12192000" y="4868862"/>
                </a:lnTo>
                <a:lnTo>
                  <a:pt x="0" y="4868862"/>
                </a:lnTo>
                <a:lnTo>
                  <a:pt x="0" y="1727200"/>
                </a:lnTo>
                <a:lnTo>
                  <a:pt x="12192000" y="0"/>
                </a:lnTo>
                <a:close/>
              </a:path>
            </a:pathLst>
          </a:custGeom>
          <a:gradFill>
            <a:gsLst>
              <a:gs pos="100000">
                <a:srgbClr val="2C95F6"/>
              </a:gs>
              <a:gs pos="0">
                <a:srgbClr val="90C2F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69A419D4-21F3-445A-9CEA-959683529A23}"/>
              </a:ext>
            </a:extLst>
          </p:cNvPr>
          <p:cNvSpPr/>
          <p:nvPr/>
        </p:nvSpPr>
        <p:spPr>
          <a:xfrm>
            <a:off x="1428750" y="1413669"/>
            <a:ext cx="9334500" cy="4030662"/>
          </a:xfrm>
          <a:prstGeom prst="roundRect">
            <a:avLst>
              <a:gd name="adj" fmla="val 4379"/>
            </a:avLst>
          </a:prstGeom>
          <a:solidFill>
            <a:schemeClr val="bg1"/>
          </a:solidFill>
          <a:ln>
            <a:noFill/>
          </a:ln>
          <a:effectLst>
            <a:outerShdw blurRad="2413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id="{EA87BBB2-E15C-41D6-A822-FBC9760A32EF}"/>
              </a:ext>
            </a:extLst>
          </p:cNvPr>
          <p:cNvSpPr/>
          <p:nvPr/>
        </p:nvSpPr>
        <p:spPr>
          <a:xfrm>
            <a:off x="1438264" y="1413674"/>
            <a:ext cx="9315472" cy="129381"/>
          </a:xfrm>
          <a:custGeom>
            <a:avLst/>
            <a:gdLst>
              <a:gd name="connsiteX0" fmla="*/ 166989 w 9315472"/>
              <a:gd name="connsiteY0" fmla="*/ 0 h 129381"/>
              <a:gd name="connsiteX1" fmla="*/ 9148483 w 9315472"/>
              <a:gd name="connsiteY1" fmla="*/ 0 h 129381"/>
              <a:gd name="connsiteX2" fmla="*/ 9311115 w 9315472"/>
              <a:gd name="connsiteY2" fmla="*/ 107800 h 129381"/>
              <a:gd name="connsiteX3" fmla="*/ 9315472 w 9315472"/>
              <a:gd name="connsiteY3" fmla="*/ 129381 h 129381"/>
              <a:gd name="connsiteX4" fmla="*/ 0 w 9315472"/>
              <a:gd name="connsiteY4" fmla="*/ 129381 h 129381"/>
              <a:gd name="connsiteX5" fmla="*/ 4357 w 9315472"/>
              <a:gd name="connsiteY5" fmla="*/ 107800 h 129381"/>
              <a:gd name="connsiteX6" fmla="*/ 166989 w 9315472"/>
              <a:gd name="connsiteY6" fmla="*/ 0 h 129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315472" h="129381">
                <a:moveTo>
                  <a:pt x="166989" y="0"/>
                </a:moveTo>
                <a:lnTo>
                  <a:pt x="9148483" y="0"/>
                </a:lnTo>
                <a:cubicBezTo>
                  <a:pt x="9221593" y="0"/>
                  <a:pt x="9284321" y="44451"/>
                  <a:pt x="9311115" y="107800"/>
                </a:cubicBezTo>
                <a:lnTo>
                  <a:pt x="9315472" y="129381"/>
                </a:lnTo>
                <a:lnTo>
                  <a:pt x="0" y="129381"/>
                </a:lnTo>
                <a:lnTo>
                  <a:pt x="4357" y="107800"/>
                </a:lnTo>
                <a:cubicBezTo>
                  <a:pt x="31151" y="44451"/>
                  <a:pt x="93879" y="0"/>
                  <a:pt x="166989" y="0"/>
                </a:cubicBezTo>
                <a:close/>
              </a:path>
            </a:pathLst>
          </a:custGeom>
          <a:solidFill>
            <a:srgbClr val="1295F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3CF93254-B594-4126-82EE-B5D7E8C34C15}"/>
              </a:ext>
            </a:extLst>
          </p:cNvPr>
          <p:cNvGrpSpPr/>
          <p:nvPr/>
        </p:nvGrpSpPr>
        <p:grpSpPr>
          <a:xfrm>
            <a:off x="1428750" y="3098378"/>
            <a:ext cx="3904049" cy="2345957"/>
            <a:chOff x="1428748" y="3098374"/>
            <a:chExt cx="3904049" cy="2345957"/>
          </a:xfrm>
        </p:grpSpPr>
        <p:sp>
          <p:nvSpPr>
            <p:cNvPr id="42" name="任意多边形: 形状 41">
              <a:extLst>
                <a:ext uri="{FF2B5EF4-FFF2-40B4-BE49-F238E27FC236}">
                  <a16:creationId xmlns:a16="http://schemas.microsoft.com/office/drawing/2014/main" id="{ECD2EF2B-7678-4CE0-92DA-24E72314096B}"/>
                </a:ext>
              </a:extLst>
            </p:cNvPr>
            <p:cNvSpPr/>
            <p:nvPr/>
          </p:nvSpPr>
          <p:spPr>
            <a:xfrm>
              <a:off x="1428748" y="3098374"/>
              <a:ext cx="993777" cy="398104"/>
            </a:xfrm>
            <a:custGeom>
              <a:avLst/>
              <a:gdLst>
                <a:gd name="connsiteX0" fmla="*/ 0 w 993777"/>
                <a:gd name="connsiteY0" fmla="*/ 0 h 398104"/>
                <a:gd name="connsiteX1" fmla="*/ 794725 w 993777"/>
                <a:gd name="connsiteY1" fmla="*/ 0 h 398104"/>
                <a:gd name="connsiteX2" fmla="*/ 993777 w 993777"/>
                <a:gd name="connsiteY2" fmla="*/ 199052 h 398104"/>
                <a:gd name="connsiteX3" fmla="*/ 794725 w 993777"/>
                <a:gd name="connsiteY3" fmla="*/ 398104 h 398104"/>
                <a:gd name="connsiteX4" fmla="*/ 0 w 993777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3777" h="398104">
                  <a:moveTo>
                    <a:pt x="0" y="0"/>
                  </a:moveTo>
                  <a:lnTo>
                    <a:pt x="794725" y="0"/>
                  </a:lnTo>
                  <a:cubicBezTo>
                    <a:pt x="904658" y="0"/>
                    <a:pt x="993777" y="89119"/>
                    <a:pt x="993777" y="199052"/>
                  </a:cubicBezTo>
                  <a:cubicBezTo>
                    <a:pt x="993777" y="308985"/>
                    <a:pt x="904658" y="398104"/>
                    <a:pt x="794725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8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3" name="任意多边形: 形状 42">
              <a:extLst>
                <a:ext uri="{FF2B5EF4-FFF2-40B4-BE49-F238E27FC236}">
                  <a16:creationId xmlns:a16="http://schemas.microsoft.com/office/drawing/2014/main" id="{E2782AD3-28F5-4458-AAA8-08AA0F41CA24}"/>
                </a:ext>
              </a:extLst>
            </p:cNvPr>
            <p:cNvSpPr/>
            <p:nvPr/>
          </p:nvSpPr>
          <p:spPr>
            <a:xfrm>
              <a:off x="1428748" y="3495308"/>
              <a:ext cx="690338" cy="398104"/>
            </a:xfrm>
            <a:custGeom>
              <a:avLst/>
              <a:gdLst>
                <a:gd name="connsiteX0" fmla="*/ 0 w 690338"/>
                <a:gd name="connsiteY0" fmla="*/ 0 h 398104"/>
                <a:gd name="connsiteX1" fmla="*/ 491286 w 690338"/>
                <a:gd name="connsiteY1" fmla="*/ 0 h 398104"/>
                <a:gd name="connsiteX2" fmla="*/ 690338 w 690338"/>
                <a:gd name="connsiteY2" fmla="*/ 199052 h 398104"/>
                <a:gd name="connsiteX3" fmla="*/ 491286 w 690338"/>
                <a:gd name="connsiteY3" fmla="*/ 398104 h 398104"/>
                <a:gd name="connsiteX4" fmla="*/ 0 w 690338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0338" h="398104">
                  <a:moveTo>
                    <a:pt x="0" y="0"/>
                  </a:moveTo>
                  <a:lnTo>
                    <a:pt x="491286" y="0"/>
                  </a:lnTo>
                  <a:cubicBezTo>
                    <a:pt x="601219" y="0"/>
                    <a:pt x="690338" y="89119"/>
                    <a:pt x="690338" y="199052"/>
                  </a:cubicBezTo>
                  <a:cubicBezTo>
                    <a:pt x="690338" y="308985"/>
                    <a:pt x="601219" y="398104"/>
                    <a:pt x="491286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70000"/>
                  </a:srgbClr>
                </a:gs>
                <a:gs pos="100000">
                  <a:srgbClr val="6B54F1">
                    <a:alpha val="5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任意多边形: 形状 43">
              <a:extLst>
                <a:ext uri="{FF2B5EF4-FFF2-40B4-BE49-F238E27FC236}">
                  <a16:creationId xmlns:a16="http://schemas.microsoft.com/office/drawing/2014/main" id="{F9E6A8C1-AD8B-4C2F-B221-B54C010789D3}"/>
                </a:ext>
              </a:extLst>
            </p:cNvPr>
            <p:cNvSpPr/>
            <p:nvPr/>
          </p:nvSpPr>
          <p:spPr>
            <a:xfrm>
              <a:off x="1428748" y="4266352"/>
              <a:ext cx="690338" cy="398104"/>
            </a:xfrm>
            <a:custGeom>
              <a:avLst/>
              <a:gdLst>
                <a:gd name="connsiteX0" fmla="*/ 0 w 690338"/>
                <a:gd name="connsiteY0" fmla="*/ 0 h 398104"/>
                <a:gd name="connsiteX1" fmla="*/ 491286 w 690338"/>
                <a:gd name="connsiteY1" fmla="*/ 0 h 398104"/>
                <a:gd name="connsiteX2" fmla="*/ 690338 w 690338"/>
                <a:gd name="connsiteY2" fmla="*/ 199052 h 398104"/>
                <a:gd name="connsiteX3" fmla="*/ 491286 w 690338"/>
                <a:gd name="connsiteY3" fmla="*/ 398104 h 398104"/>
                <a:gd name="connsiteX4" fmla="*/ 0 w 690338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0338" h="398104">
                  <a:moveTo>
                    <a:pt x="0" y="0"/>
                  </a:moveTo>
                  <a:lnTo>
                    <a:pt x="491286" y="0"/>
                  </a:lnTo>
                  <a:cubicBezTo>
                    <a:pt x="601219" y="0"/>
                    <a:pt x="690338" y="89119"/>
                    <a:pt x="690338" y="199052"/>
                  </a:cubicBezTo>
                  <a:cubicBezTo>
                    <a:pt x="690338" y="308985"/>
                    <a:pt x="601219" y="398104"/>
                    <a:pt x="491286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/>
                </a:gs>
                <a:gs pos="100000">
                  <a:srgbClr val="6B54F1">
                    <a:alpha val="9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5" name="任意多边形: 形状 44">
              <a:extLst>
                <a:ext uri="{FF2B5EF4-FFF2-40B4-BE49-F238E27FC236}">
                  <a16:creationId xmlns:a16="http://schemas.microsoft.com/office/drawing/2014/main" id="{66A1516F-037B-4CEF-8BAC-32DA87B11DE7}"/>
                </a:ext>
              </a:extLst>
            </p:cNvPr>
            <p:cNvSpPr/>
            <p:nvPr/>
          </p:nvSpPr>
          <p:spPr>
            <a:xfrm>
              <a:off x="1428748" y="4662451"/>
              <a:ext cx="2974977" cy="398104"/>
            </a:xfrm>
            <a:custGeom>
              <a:avLst/>
              <a:gdLst>
                <a:gd name="connsiteX0" fmla="*/ 0 w 2974977"/>
                <a:gd name="connsiteY0" fmla="*/ 0 h 398104"/>
                <a:gd name="connsiteX1" fmla="*/ 2775925 w 2974977"/>
                <a:gd name="connsiteY1" fmla="*/ 0 h 398104"/>
                <a:gd name="connsiteX2" fmla="*/ 2974977 w 2974977"/>
                <a:gd name="connsiteY2" fmla="*/ 199052 h 398104"/>
                <a:gd name="connsiteX3" fmla="*/ 2775925 w 2974977"/>
                <a:gd name="connsiteY3" fmla="*/ 398104 h 398104"/>
                <a:gd name="connsiteX4" fmla="*/ 0 w 2974977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74977" h="398104">
                  <a:moveTo>
                    <a:pt x="0" y="0"/>
                  </a:moveTo>
                  <a:lnTo>
                    <a:pt x="2775925" y="0"/>
                  </a:lnTo>
                  <a:cubicBezTo>
                    <a:pt x="2885858" y="0"/>
                    <a:pt x="2974977" y="89119"/>
                    <a:pt x="2974977" y="199052"/>
                  </a:cubicBezTo>
                  <a:cubicBezTo>
                    <a:pt x="2974977" y="308985"/>
                    <a:pt x="2885858" y="398104"/>
                    <a:pt x="2775925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70000"/>
                  </a:srgbClr>
                </a:gs>
                <a:gs pos="100000">
                  <a:srgbClr val="6B54F1">
                    <a:alpha val="8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" name="任意多边形: 形状 51">
              <a:extLst>
                <a:ext uri="{FF2B5EF4-FFF2-40B4-BE49-F238E27FC236}">
                  <a16:creationId xmlns:a16="http://schemas.microsoft.com/office/drawing/2014/main" id="{0C48B1C7-3A14-4CB2-A534-F8486332B8EA}"/>
                </a:ext>
              </a:extLst>
            </p:cNvPr>
            <p:cNvSpPr/>
            <p:nvPr/>
          </p:nvSpPr>
          <p:spPr>
            <a:xfrm>
              <a:off x="1428748" y="5051765"/>
              <a:ext cx="3904049" cy="392566"/>
            </a:xfrm>
            <a:custGeom>
              <a:avLst/>
              <a:gdLst>
                <a:gd name="connsiteX0" fmla="*/ 0 w 3904049"/>
                <a:gd name="connsiteY0" fmla="*/ 0 h 392566"/>
                <a:gd name="connsiteX1" fmla="*/ 3704997 w 3904049"/>
                <a:gd name="connsiteY1" fmla="*/ 0 h 392566"/>
                <a:gd name="connsiteX2" fmla="*/ 3904049 w 3904049"/>
                <a:gd name="connsiteY2" fmla="*/ 199052 h 392566"/>
                <a:gd name="connsiteX3" fmla="*/ 3782477 w 3904049"/>
                <a:gd name="connsiteY3" fmla="*/ 382462 h 392566"/>
                <a:gd name="connsiteX4" fmla="*/ 3749926 w 3904049"/>
                <a:gd name="connsiteY4" fmla="*/ 392566 h 392566"/>
                <a:gd name="connsiteX5" fmla="*/ 176503 w 3904049"/>
                <a:gd name="connsiteY5" fmla="*/ 392566 h 392566"/>
                <a:gd name="connsiteX6" fmla="*/ 0 w 3904049"/>
                <a:gd name="connsiteY6" fmla="*/ 216063 h 392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04049" h="392566">
                  <a:moveTo>
                    <a:pt x="0" y="0"/>
                  </a:moveTo>
                  <a:lnTo>
                    <a:pt x="3704997" y="0"/>
                  </a:lnTo>
                  <a:cubicBezTo>
                    <a:pt x="3814930" y="0"/>
                    <a:pt x="3904049" y="89119"/>
                    <a:pt x="3904049" y="199052"/>
                  </a:cubicBezTo>
                  <a:cubicBezTo>
                    <a:pt x="3904049" y="281502"/>
                    <a:pt x="3853920" y="352244"/>
                    <a:pt x="3782477" y="382462"/>
                  </a:cubicBezTo>
                  <a:lnTo>
                    <a:pt x="3749926" y="392566"/>
                  </a:lnTo>
                  <a:lnTo>
                    <a:pt x="176503" y="392566"/>
                  </a:lnTo>
                  <a:cubicBezTo>
                    <a:pt x="79023" y="392566"/>
                    <a:pt x="0" y="313543"/>
                    <a:pt x="0" y="216063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40000"/>
                  </a:srgbClr>
                </a:gs>
                <a:gs pos="100000">
                  <a:srgbClr val="6B54F1">
                    <a:alpha val="88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DA741693-1D66-4D26-9D82-CD143AEBEB10}"/>
              </a:ext>
            </a:extLst>
          </p:cNvPr>
          <p:cNvGrpSpPr/>
          <p:nvPr/>
        </p:nvGrpSpPr>
        <p:grpSpPr>
          <a:xfrm>
            <a:off x="6966861" y="2171077"/>
            <a:ext cx="3796393" cy="3275337"/>
            <a:chOff x="6966858" y="2171076"/>
            <a:chExt cx="3796393" cy="3275337"/>
          </a:xfrm>
        </p:grpSpPr>
        <p:sp>
          <p:nvSpPr>
            <p:cNvPr id="41" name="任意多边形: 形状 40">
              <a:extLst>
                <a:ext uri="{FF2B5EF4-FFF2-40B4-BE49-F238E27FC236}">
                  <a16:creationId xmlns:a16="http://schemas.microsoft.com/office/drawing/2014/main" id="{01595BF0-BEE4-46BD-B719-0082F219F997}"/>
                </a:ext>
              </a:extLst>
            </p:cNvPr>
            <p:cNvSpPr/>
            <p:nvPr/>
          </p:nvSpPr>
          <p:spPr>
            <a:xfrm>
              <a:off x="9350409" y="3472687"/>
              <a:ext cx="1412841" cy="493546"/>
            </a:xfrm>
            <a:custGeom>
              <a:avLst/>
              <a:gdLst>
                <a:gd name="connsiteX0" fmla="*/ 246773 w 1412841"/>
                <a:gd name="connsiteY0" fmla="*/ 0 h 493546"/>
                <a:gd name="connsiteX1" fmla="*/ 1412841 w 1412841"/>
                <a:gd name="connsiteY1" fmla="*/ 0 h 493546"/>
                <a:gd name="connsiteX2" fmla="*/ 1412841 w 1412841"/>
                <a:gd name="connsiteY2" fmla="*/ 493546 h 493546"/>
                <a:gd name="connsiteX3" fmla="*/ 246773 w 1412841"/>
                <a:gd name="connsiteY3" fmla="*/ 493546 h 493546"/>
                <a:gd name="connsiteX4" fmla="*/ 0 w 1412841"/>
                <a:gd name="connsiteY4" fmla="*/ 246773 h 493546"/>
                <a:gd name="connsiteX5" fmla="*/ 246773 w 1412841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2841" h="493546">
                  <a:moveTo>
                    <a:pt x="246773" y="0"/>
                  </a:moveTo>
                  <a:lnTo>
                    <a:pt x="1412841" y="0"/>
                  </a:lnTo>
                  <a:lnTo>
                    <a:pt x="1412841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9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id="{0D46A4BE-2062-47A3-8932-78AB75183CEA}"/>
                </a:ext>
              </a:extLst>
            </p:cNvPr>
            <p:cNvSpPr/>
            <p:nvPr/>
          </p:nvSpPr>
          <p:spPr>
            <a:xfrm>
              <a:off x="8389258" y="3966172"/>
              <a:ext cx="2373993" cy="493546"/>
            </a:xfrm>
            <a:custGeom>
              <a:avLst/>
              <a:gdLst>
                <a:gd name="connsiteX0" fmla="*/ 246773 w 2373993"/>
                <a:gd name="connsiteY0" fmla="*/ 0 h 493546"/>
                <a:gd name="connsiteX1" fmla="*/ 2373993 w 2373993"/>
                <a:gd name="connsiteY1" fmla="*/ 0 h 493546"/>
                <a:gd name="connsiteX2" fmla="*/ 2373993 w 2373993"/>
                <a:gd name="connsiteY2" fmla="*/ 493546 h 493546"/>
                <a:gd name="connsiteX3" fmla="*/ 246773 w 2373993"/>
                <a:gd name="connsiteY3" fmla="*/ 493546 h 493546"/>
                <a:gd name="connsiteX4" fmla="*/ 0 w 2373993"/>
                <a:gd name="connsiteY4" fmla="*/ 246773 h 493546"/>
                <a:gd name="connsiteX5" fmla="*/ 246773 w 2373993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73993" h="493546">
                  <a:moveTo>
                    <a:pt x="246773" y="0"/>
                  </a:moveTo>
                  <a:lnTo>
                    <a:pt x="2373993" y="0"/>
                  </a:lnTo>
                  <a:lnTo>
                    <a:pt x="2373993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/>
                </a:gs>
                <a:gs pos="100000">
                  <a:srgbClr val="6B54F1">
                    <a:alpha val="8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id="{61DA8BD4-4C05-41DC-96FD-CF93C6AD7957}"/>
                </a:ext>
              </a:extLst>
            </p:cNvPr>
            <p:cNvSpPr/>
            <p:nvPr/>
          </p:nvSpPr>
          <p:spPr>
            <a:xfrm>
              <a:off x="6966858" y="4459596"/>
              <a:ext cx="3796392" cy="493546"/>
            </a:xfrm>
            <a:custGeom>
              <a:avLst/>
              <a:gdLst>
                <a:gd name="connsiteX0" fmla="*/ 246773 w 3796392"/>
                <a:gd name="connsiteY0" fmla="*/ 0 h 493546"/>
                <a:gd name="connsiteX1" fmla="*/ 3796392 w 3796392"/>
                <a:gd name="connsiteY1" fmla="*/ 0 h 493546"/>
                <a:gd name="connsiteX2" fmla="*/ 3796392 w 3796392"/>
                <a:gd name="connsiteY2" fmla="*/ 493546 h 493546"/>
                <a:gd name="connsiteX3" fmla="*/ 246773 w 3796392"/>
                <a:gd name="connsiteY3" fmla="*/ 493546 h 493546"/>
                <a:gd name="connsiteX4" fmla="*/ 0 w 3796392"/>
                <a:gd name="connsiteY4" fmla="*/ 246773 h 493546"/>
                <a:gd name="connsiteX5" fmla="*/ 246773 w 3796392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6392" h="493546">
                  <a:moveTo>
                    <a:pt x="246773" y="0"/>
                  </a:moveTo>
                  <a:lnTo>
                    <a:pt x="3796392" y="0"/>
                  </a:lnTo>
                  <a:lnTo>
                    <a:pt x="3796392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7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5" name="任意多边形: 形状 54">
              <a:extLst>
                <a:ext uri="{FF2B5EF4-FFF2-40B4-BE49-F238E27FC236}">
                  <a16:creationId xmlns:a16="http://schemas.microsoft.com/office/drawing/2014/main" id="{A929E284-AF89-4605-A3FF-EE7C49A93DC7}"/>
                </a:ext>
              </a:extLst>
            </p:cNvPr>
            <p:cNvSpPr/>
            <p:nvPr/>
          </p:nvSpPr>
          <p:spPr>
            <a:xfrm>
              <a:off x="8389259" y="4952899"/>
              <a:ext cx="2372231" cy="493514"/>
            </a:xfrm>
            <a:custGeom>
              <a:avLst/>
              <a:gdLst>
                <a:gd name="connsiteX0" fmla="*/ 246773 w 2372231"/>
                <a:gd name="connsiteY0" fmla="*/ 0 h 493514"/>
                <a:gd name="connsiteX1" fmla="*/ 2372231 w 2372231"/>
                <a:gd name="connsiteY1" fmla="*/ 0 h 493514"/>
                <a:gd name="connsiteX2" fmla="*/ 2372231 w 2372231"/>
                <a:gd name="connsiteY2" fmla="*/ 317011 h 493514"/>
                <a:gd name="connsiteX3" fmla="*/ 2195728 w 2372231"/>
                <a:gd name="connsiteY3" fmla="*/ 493514 h 493514"/>
                <a:gd name="connsiteX4" fmla="*/ 246456 w 2372231"/>
                <a:gd name="connsiteY4" fmla="*/ 493514 h 493514"/>
                <a:gd name="connsiteX5" fmla="*/ 197040 w 2372231"/>
                <a:gd name="connsiteY5" fmla="*/ 488533 h 493514"/>
                <a:gd name="connsiteX6" fmla="*/ 0 w 2372231"/>
                <a:gd name="connsiteY6" fmla="*/ 246773 h 493514"/>
                <a:gd name="connsiteX7" fmla="*/ 246773 w 2372231"/>
                <a:gd name="connsiteY7" fmla="*/ 0 h 493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72231" h="493514">
                  <a:moveTo>
                    <a:pt x="246773" y="0"/>
                  </a:moveTo>
                  <a:lnTo>
                    <a:pt x="2372231" y="0"/>
                  </a:lnTo>
                  <a:lnTo>
                    <a:pt x="2372231" y="317011"/>
                  </a:lnTo>
                  <a:cubicBezTo>
                    <a:pt x="2372231" y="414491"/>
                    <a:pt x="2293208" y="493514"/>
                    <a:pt x="2195728" y="493514"/>
                  </a:cubicBezTo>
                  <a:lnTo>
                    <a:pt x="246456" y="493514"/>
                  </a:lnTo>
                  <a:lnTo>
                    <a:pt x="197040" y="488533"/>
                  </a:lnTo>
                  <a:cubicBezTo>
                    <a:pt x="84589" y="465522"/>
                    <a:pt x="0" y="366026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85000"/>
                  </a:srgbClr>
                </a:gs>
                <a:gs pos="100000">
                  <a:srgbClr val="6B54F1">
                    <a:alpha val="2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:a16="http://schemas.microsoft.com/office/drawing/2014/main" id="{ED6EEED1-502D-411C-A2E2-00BE08D30C1C}"/>
                </a:ext>
              </a:extLst>
            </p:cNvPr>
            <p:cNvSpPr/>
            <p:nvPr/>
          </p:nvSpPr>
          <p:spPr>
            <a:xfrm>
              <a:off x="9769476" y="2171076"/>
              <a:ext cx="993775" cy="493546"/>
            </a:xfrm>
            <a:custGeom>
              <a:avLst/>
              <a:gdLst>
                <a:gd name="connsiteX0" fmla="*/ 246773 w 993775"/>
                <a:gd name="connsiteY0" fmla="*/ 0 h 493546"/>
                <a:gd name="connsiteX1" fmla="*/ 993775 w 993775"/>
                <a:gd name="connsiteY1" fmla="*/ 0 h 493546"/>
                <a:gd name="connsiteX2" fmla="*/ 993775 w 993775"/>
                <a:gd name="connsiteY2" fmla="*/ 493546 h 493546"/>
                <a:gd name="connsiteX3" fmla="*/ 246773 w 993775"/>
                <a:gd name="connsiteY3" fmla="*/ 493546 h 493546"/>
                <a:gd name="connsiteX4" fmla="*/ 0 w 993775"/>
                <a:gd name="connsiteY4" fmla="*/ 246773 h 493546"/>
                <a:gd name="connsiteX5" fmla="*/ 246773 w 993775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3775" h="493546">
                  <a:moveTo>
                    <a:pt x="246773" y="0"/>
                  </a:moveTo>
                  <a:lnTo>
                    <a:pt x="993775" y="0"/>
                  </a:lnTo>
                  <a:lnTo>
                    <a:pt x="993775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80000"/>
                  </a:srgbClr>
                </a:gs>
                <a:gs pos="100000">
                  <a:srgbClr val="6B54F1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id="{0100441A-8FC5-451F-B1E0-BCC167295E2A}"/>
              </a:ext>
            </a:extLst>
          </p:cNvPr>
          <p:cNvSpPr txBox="1"/>
          <p:nvPr/>
        </p:nvSpPr>
        <p:spPr>
          <a:xfrm>
            <a:off x="3479803" y="1879661"/>
            <a:ext cx="5232399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cs typeface="+mn-ea"/>
                <a:sym typeface="+mn-lt"/>
              </a:rPr>
              <a:t>04.</a:t>
            </a:r>
            <a:endParaRPr kumimoji="0" lang="zh-CN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1295F6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0ACCE2B2-DE01-4BEC-80D0-875DF8C307CF}"/>
              </a:ext>
            </a:extLst>
          </p:cNvPr>
          <p:cNvSpPr txBox="1"/>
          <p:nvPr/>
        </p:nvSpPr>
        <p:spPr>
          <a:xfrm>
            <a:off x="3718893" y="2796681"/>
            <a:ext cx="4754213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输入文字</a:t>
            </a:r>
          </a:p>
        </p:txBody>
      </p:sp>
    </p:spTree>
    <p:extLst>
      <p:ext uri="{BB962C8B-B14F-4D97-AF65-F5344CB8AC3E}">
        <p14:creationId xmlns:p14="http://schemas.microsoft.com/office/powerpoint/2010/main" val="193908549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>
            <a:extLst>
              <a:ext uri="{FF2B5EF4-FFF2-40B4-BE49-F238E27FC236}">
                <a16:creationId xmlns:a16="http://schemas.microsoft.com/office/drawing/2014/main" id="{504A5F1B-99C7-486C-9698-1D0A9E3C0A43}"/>
              </a:ext>
            </a:extLst>
          </p:cNvPr>
          <p:cNvGrpSpPr/>
          <p:nvPr/>
        </p:nvGrpSpPr>
        <p:grpSpPr>
          <a:xfrm>
            <a:off x="1338492" y="1989138"/>
            <a:ext cx="4391481" cy="863600"/>
            <a:chOff x="1338489" y="1989138"/>
            <a:chExt cx="4391481" cy="863600"/>
          </a:xfrm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3A2A66ED-7EB9-4BF5-86E5-E309623845F4}"/>
                </a:ext>
              </a:extLst>
            </p:cNvPr>
            <p:cNvSpPr/>
            <p:nvPr/>
          </p:nvSpPr>
          <p:spPr>
            <a:xfrm>
              <a:off x="2202090" y="1989138"/>
              <a:ext cx="3527880" cy="863600"/>
            </a:xfrm>
            <a:prstGeom prst="rect">
              <a:avLst/>
            </a:prstGeom>
            <a:solidFill>
              <a:srgbClr val="F8F6F9"/>
            </a:solidFill>
            <a:ln w="19050">
              <a:noFill/>
            </a:ln>
            <a:effectLst>
              <a:outerShdw blurRad="304800" dist="381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" name="矩形 1">
              <a:extLst>
                <a:ext uri="{FF2B5EF4-FFF2-40B4-BE49-F238E27FC236}">
                  <a16:creationId xmlns:a16="http://schemas.microsoft.com/office/drawing/2014/main" id="{451556FB-C9BD-4767-BE76-512233433F8C}"/>
                </a:ext>
              </a:extLst>
            </p:cNvPr>
            <p:cNvSpPr/>
            <p:nvPr/>
          </p:nvSpPr>
          <p:spPr>
            <a:xfrm>
              <a:off x="1338489" y="1989138"/>
              <a:ext cx="863601" cy="86360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" name="椭圆 2">
              <a:extLst>
                <a:ext uri="{FF2B5EF4-FFF2-40B4-BE49-F238E27FC236}">
                  <a16:creationId xmlns:a16="http://schemas.microsoft.com/office/drawing/2014/main" id="{CE3BDAFE-6613-4548-8CA1-87649FEB4F40}"/>
                </a:ext>
              </a:extLst>
            </p:cNvPr>
            <p:cNvSpPr/>
            <p:nvPr/>
          </p:nvSpPr>
          <p:spPr>
            <a:xfrm>
              <a:off x="1517120" y="2191305"/>
              <a:ext cx="506338" cy="459267"/>
            </a:xfrm>
            <a:custGeom>
              <a:avLst/>
              <a:gdLst>
                <a:gd name="connsiteX0" fmla="*/ 0 w 605733"/>
                <a:gd name="connsiteY0" fmla="*/ 17006 h 549422"/>
                <a:gd name="connsiteX1" fmla="*/ 452449 w 605733"/>
                <a:gd name="connsiteY1" fmla="*/ 17006 h 549422"/>
                <a:gd name="connsiteX2" fmla="*/ 369848 w 605733"/>
                <a:gd name="connsiteY2" fmla="*/ 99487 h 549422"/>
                <a:gd name="connsiteX3" fmla="*/ 82601 w 605733"/>
                <a:gd name="connsiteY3" fmla="*/ 99487 h 549422"/>
                <a:gd name="connsiteX4" fmla="*/ 82601 w 605733"/>
                <a:gd name="connsiteY4" fmla="*/ 466941 h 549422"/>
                <a:gd name="connsiteX5" fmla="*/ 450591 w 605733"/>
                <a:gd name="connsiteY5" fmla="*/ 466941 h 549422"/>
                <a:gd name="connsiteX6" fmla="*/ 450591 w 605733"/>
                <a:gd name="connsiteY6" fmla="*/ 290947 h 549422"/>
                <a:gd name="connsiteX7" fmla="*/ 533192 w 605733"/>
                <a:gd name="connsiteY7" fmla="*/ 208466 h 549422"/>
                <a:gd name="connsiteX8" fmla="*/ 533192 w 605733"/>
                <a:gd name="connsiteY8" fmla="*/ 549422 h 549422"/>
                <a:gd name="connsiteX9" fmla="*/ 0 w 605733"/>
                <a:gd name="connsiteY9" fmla="*/ 549422 h 549422"/>
                <a:gd name="connsiteX10" fmla="*/ 547301 w 605733"/>
                <a:gd name="connsiteY10" fmla="*/ 0 h 549422"/>
                <a:gd name="connsiteX11" fmla="*/ 605733 w 605733"/>
                <a:gd name="connsiteY11" fmla="*/ 58245 h 549422"/>
                <a:gd name="connsiteX12" fmla="*/ 254935 w 605733"/>
                <a:gd name="connsiteY12" fmla="*/ 408644 h 549422"/>
                <a:gd name="connsiteX13" fmla="*/ 114739 w 605733"/>
                <a:gd name="connsiteY13" fmla="*/ 268650 h 549422"/>
                <a:gd name="connsiteX14" fmla="*/ 173068 w 605733"/>
                <a:gd name="connsiteY14" fmla="*/ 210301 h 549422"/>
                <a:gd name="connsiteX15" fmla="*/ 254935 w 605733"/>
                <a:gd name="connsiteY15" fmla="*/ 291948 h 549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605733" h="549422">
                  <a:moveTo>
                    <a:pt x="0" y="17006"/>
                  </a:moveTo>
                  <a:lnTo>
                    <a:pt x="452449" y="17006"/>
                  </a:lnTo>
                  <a:lnTo>
                    <a:pt x="369848" y="99487"/>
                  </a:lnTo>
                  <a:lnTo>
                    <a:pt x="82601" y="99487"/>
                  </a:lnTo>
                  <a:lnTo>
                    <a:pt x="82601" y="466941"/>
                  </a:lnTo>
                  <a:lnTo>
                    <a:pt x="450591" y="466941"/>
                  </a:lnTo>
                  <a:lnTo>
                    <a:pt x="450591" y="290947"/>
                  </a:lnTo>
                  <a:lnTo>
                    <a:pt x="533192" y="208466"/>
                  </a:lnTo>
                  <a:lnTo>
                    <a:pt x="533192" y="549422"/>
                  </a:lnTo>
                  <a:lnTo>
                    <a:pt x="0" y="549422"/>
                  </a:lnTo>
                  <a:close/>
                  <a:moveTo>
                    <a:pt x="547301" y="0"/>
                  </a:moveTo>
                  <a:lnTo>
                    <a:pt x="605733" y="58245"/>
                  </a:lnTo>
                  <a:lnTo>
                    <a:pt x="254935" y="408644"/>
                  </a:lnTo>
                  <a:lnTo>
                    <a:pt x="114739" y="268650"/>
                  </a:lnTo>
                  <a:lnTo>
                    <a:pt x="173068" y="210301"/>
                  </a:lnTo>
                  <a:lnTo>
                    <a:pt x="254935" y="2919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1689153D-2E09-4668-9C48-71F0C4985C5B}"/>
                </a:ext>
              </a:extLst>
            </p:cNvPr>
            <p:cNvSpPr txBox="1"/>
            <p:nvPr/>
          </p:nvSpPr>
          <p:spPr>
            <a:xfrm>
              <a:off x="2380722" y="2093733"/>
              <a:ext cx="3094094" cy="2853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点击输入您的内容，请言简意赅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 </a:t>
              </a: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id="{F24BBA48-23F9-4DEE-AE56-28FA97D2DCDE}"/>
              </a:ext>
            </a:extLst>
          </p:cNvPr>
          <p:cNvGrpSpPr/>
          <p:nvPr/>
        </p:nvGrpSpPr>
        <p:grpSpPr>
          <a:xfrm>
            <a:off x="1338492" y="3501232"/>
            <a:ext cx="4391481" cy="863600"/>
            <a:chOff x="1338489" y="3501232"/>
            <a:chExt cx="4391481" cy="863600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0E385F2E-7BD0-43D8-A1D4-2052EC19A893}"/>
                </a:ext>
              </a:extLst>
            </p:cNvPr>
            <p:cNvSpPr/>
            <p:nvPr/>
          </p:nvSpPr>
          <p:spPr>
            <a:xfrm>
              <a:off x="2202090" y="3501232"/>
              <a:ext cx="3527880" cy="863600"/>
            </a:xfrm>
            <a:prstGeom prst="rect">
              <a:avLst/>
            </a:prstGeom>
            <a:solidFill>
              <a:srgbClr val="F8F6F9"/>
            </a:solidFill>
            <a:ln w="19050">
              <a:noFill/>
            </a:ln>
            <a:effectLst>
              <a:outerShdw blurRad="304800" dist="381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A02EFD76-44BC-4684-BA58-C59F881DD87E}"/>
                </a:ext>
              </a:extLst>
            </p:cNvPr>
            <p:cNvSpPr/>
            <p:nvPr/>
          </p:nvSpPr>
          <p:spPr>
            <a:xfrm>
              <a:off x="1338489" y="3501232"/>
              <a:ext cx="863601" cy="863600"/>
            </a:xfrm>
            <a:prstGeom prst="rect">
              <a:avLst/>
            </a:prstGeom>
            <a:gradFill flip="none" rotWithShape="1">
              <a:gsLst>
                <a:gs pos="0">
                  <a:srgbClr val="1295F6"/>
                </a:gs>
                <a:gs pos="100000">
                  <a:srgbClr val="6B54F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" name="椭圆 6">
              <a:extLst>
                <a:ext uri="{FF2B5EF4-FFF2-40B4-BE49-F238E27FC236}">
                  <a16:creationId xmlns:a16="http://schemas.microsoft.com/office/drawing/2014/main" id="{839D5609-9010-4397-9186-32970F22ED7B}"/>
                </a:ext>
              </a:extLst>
            </p:cNvPr>
            <p:cNvSpPr/>
            <p:nvPr/>
          </p:nvSpPr>
          <p:spPr>
            <a:xfrm>
              <a:off x="1544323" y="3679863"/>
              <a:ext cx="451933" cy="506338"/>
            </a:xfrm>
            <a:custGeom>
              <a:avLst/>
              <a:gdLst>
                <a:gd name="T0" fmla="*/ 5474 w 5882"/>
                <a:gd name="T1" fmla="*/ 5074 h 6600"/>
                <a:gd name="T2" fmla="*/ 5882 w 5882"/>
                <a:gd name="T3" fmla="*/ 6600 h 6600"/>
                <a:gd name="T4" fmla="*/ 4357 w 5882"/>
                <a:gd name="T5" fmla="*/ 6191 h 6600"/>
                <a:gd name="T6" fmla="*/ 2831 w 5882"/>
                <a:gd name="T7" fmla="*/ 5782 h 6600"/>
                <a:gd name="T8" fmla="*/ 3595 w 5882"/>
                <a:gd name="T9" fmla="*/ 5018 h 6600"/>
                <a:gd name="T10" fmla="*/ 2960 w 5882"/>
                <a:gd name="T11" fmla="*/ 4382 h 6600"/>
                <a:gd name="T12" fmla="*/ 3665 w 5882"/>
                <a:gd name="T13" fmla="*/ 3677 h 6600"/>
                <a:gd name="T14" fmla="*/ 4300 w 5882"/>
                <a:gd name="T15" fmla="*/ 4313 h 6600"/>
                <a:gd name="T16" fmla="*/ 5065 w 5882"/>
                <a:gd name="T17" fmla="*/ 3548 h 6600"/>
                <a:gd name="T18" fmla="*/ 5474 w 5882"/>
                <a:gd name="T19" fmla="*/ 5074 h 6600"/>
                <a:gd name="T20" fmla="*/ 4300 w 5882"/>
                <a:gd name="T21" fmla="*/ 2287 h 6600"/>
                <a:gd name="T22" fmla="*/ 5065 w 5882"/>
                <a:gd name="T23" fmla="*/ 3052 h 6600"/>
                <a:gd name="T24" fmla="*/ 5474 w 5882"/>
                <a:gd name="T25" fmla="*/ 1526 h 6600"/>
                <a:gd name="T26" fmla="*/ 5882 w 5882"/>
                <a:gd name="T27" fmla="*/ 0 h 6600"/>
                <a:gd name="T28" fmla="*/ 4357 w 5882"/>
                <a:gd name="T29" fmla="*/ 409 h 6600"/>
                <a:gd name="T30" fmla="*/ 2831 w 5882"/>
                <a:gd name="T31" fmla="*/ 818 h 6600"/>
                <a:gd name="T32" fmla="*/ 3595 w 5882"/>
                <a:gd name="T33" fmla="*/ 1582 h 6600"/>
                <a:gd name="T34" fmla="*/ 0 w 5882"/>
                <a:gd name="T35" fmla="*/ 5178 h 6600"/>
                <a:gd name="T36" fmla="*/ 704 w 5882"/>
                <a:gd name="T37" fmla="*/ 5883 h 6600"/>
                <a:gd name="T38" fmla="*/ 2582 w 5882"/>
                <a:gd name="T39" fmla="*/ 4005 h 6600"/>
                <a:gd name="T40" fmla="*/ 2955 w 5882"/>
                <a:gd name="T41" fmla="*/ 3632 h 6600"/>
                <a:gd name="T42" fmla="*/ 4300 w 5882"/>
                <a:gd name="T43" fmla="*/ 2287 h 6600"/>
                <a:gd name="T44" fmla="*/ 2205 w 5882"/>
                <a:gd name="T45" fmla="*/ 2218 h 6600"/>
                <a:gd name="T46" fmla="*/ 704 w 5882"/>
                <a:gd name="T47" fmla="*/ 717 h 6600"/>
                <a:gd name="T48" fmla="*/ 0 w 5882"/>
                <a:gd name="T49" fmla="*/ 1422 h 6600"/>
                <a:gd name="T50" fmla="*/ 1500 w 5882"/>
                <a:gd name="T51" fmla="*/ 2923 h 6600"/>
                <a:gd name="T52" fmla="*/ 2205 w 5882"/>
                <a:gd name="T53" fmla="*/ 2218 h 6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82" h="6600">
                  <a:moveTo>
                    <a:pt x="5474" y="5074"/>
                  </a:moveTo>
                  <a:lnTo>
                    <a:pt x="5882" y="6600"/>
                  </a:lnTo>
                  <a:lnTo>
                    <a:pt x="4357" y="6191"/>
                  </a:lnTo>
                  <a:lnTo>
                    <a:pt x="2831" y="5782"/>
                  </a:lnTo>
                  <a:lnTo>
                    <a:pt x="3595" y="5018"/>
                  </a:lnTo>
                  <a:lnTo>
                    <a:pt x="2960" y="4382"/>
                  </a:lnTo>
                  <a:lnTo>
                    <a:pt x="3665" y="3677"/>
                  </a:lnTo>
                  <a:lnTo>
                    <a:pt x="4300" y="4313"/>
                  </a:lnTo>
                  <a:lnTo>
                    <a:pt x="5065" y="3548"/>
                  </a:lnTo>
                  <a:lnTo>
                    <a:pt x="5474" y="5074"/>
                  </a:lnTo>
                  <a:close/>
                  <a:moveTo>
                    <a:pt x="4300" y="2287"/>
                  </a:moveTo>
                  <a:lnTo>
                    <a:pt x="5065" y="3052"/>
                  </a:lnTo>
                  <a:lnTo>
                    <a:pt x="5474" y="1526"/>
                  </a:lnTo>
                  <a:lnTo>
                    <a:pt x="5882" y="0"/>
                  </a:lnTo>
                  <a:lnTo>
                    <a:pt x="4357" y="409"/>
                  </a:lnTo>
                  <a:lnTo>
                    <a:pt x="2831" y="818"/>
                  </a:lnTo>
                  <a:lnTo>
                    <a:pt x="3595" y="1582"/>
                  </a:lnTo>
                  <a:lnTo>
                    <a:pt x="0" y="5178"/>
                  </a:lnTo>
                  <a:lnTo>
                    <a:pt x="704" y="5883"/>
                  </a:lnTo>
                  <a:lnTo>
                    <a:pt x="2582" y="4005"/>
                  </a:lnTo>
                  <a:lnTo>
                    <a:pt x="2955" y="3632"/>
                  </a:lnTo>
                  <a:lnTo>
                    <a:pt x="4300" y="2287"/>
                  </a:lnTo>
                  <a:close/>
                  <a:moveTo>
                    <a:pt x="2205" y="2218"/>
                  </a:moveTo>
                  <a:lnTo>
                    <a:pt x="704" y="717"/>
                  </a:lnTo>
                  <a:lnTo>
                    <a:pt x="0" y="1422"/>
                  </a:lnTo>
                  <a:lnTo>
                    <a:pt x="1500" y="2923"/>
                  </a:lnTo>
                  <a:lnTo>
                    <a:pt x="2205" y="22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4FD1439D-70B2-4426-9AAD-3AEFE58F7E01}"/>
                </a:ext>
              </a:extLst>
            </p:cNvPr>
            <p:cNvSpPr txBox="1"/>
            <p:nvPr/>
          </p:nvSpPr>
          <p:spPr>
            <a:xfrm>
              <a:off x="2380722" y="3605827"/>
              <a:ext cx="3094094" cy="2853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点击输入您的内容，请言简意赅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 </a:t>
              </a: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id="{49C7B5D2-7FE8-4628-B13D-63DE05D3B9D9}"/>
              </a:ext>
            </a:extLst>
          </p:cNvPr>
          <p:cNvGrpSpPr/>
          <p:nvPr/>
        </p:nvGrpSpPr>
        <p:grpSpPr>
          <a:xfrm>
            <a:off x="1338492" y="5013325"/>
            <a:ext cx="4391481" cy="863600"/>
            <a:chOff x="1338489" y="5013325"/>
            <a:chExt cx="4391481" cy="863600"/>
          </a:xfrm>
        </p:grpSpPr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7525E793-2931-4030-8758-BEFB8BB5A5BD}"/>
                </a:ext>
              </a:extLst>
            </p:cNvPr>
            <p:cNvSpPr/>
            <p:nvPr/>
          </p:nvSpPr>
          <p:spPr>
            <a:xfrm>
              <a:off x="2202090" y="5013325"/>
              <a:ext cx="3527880" cy="863600"/>
            </a:xfrm>
            <a:prstGeom prst="rect">
              <a:avLst/>
            </a:prstGeom>
            <a:solidFill>
              <a:srgbClr val="F8F6F9"/>
            </a:solidFill>
            <a:ln w="19050">
              <a:noFill/>
            </a:ln>
            <a:effectLst>
              <a:outerShdw blurRad="304800" dist="381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7EBDBA8F-E9CD-45CB-B9EC-8D59134F2E50}"/>
                </a:ext>
              </a:extLst>
            </p:cNvPr>
            <p:cNvSpPr/>
            <p:nvPr/>
          </p:nvSpPr>
          <p:spPr>
            <a:xfrm>
              <a:off x="1338489" y="5013325"/>
              <a:ext cx="863601" cy="86360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" name="椭圆 9">
              <a:extLst>
                <a:ext uri="{FF2B5EF4-FFF2-40B4-BE49-F238E27FC236}">
                  <a16:creationId xmlns:a16="http://schemas.microsoft.com/office/drawing/2014/main" id="{12D8E9D1-2F57-45DC-B590-453032E01BA8}"/>
                </a:ext>
              </a:extLst>
            </p:cNvPr>
            <p:cNvSpPr/>
            <p:nvPr/>
          </p:nvSpPr>
          <p:spPr>
            <a:xfrm>
              <a:off x="1517120" y="5192368"/>
              <a:ext cx="506338" cy="505515"/>
            </a:xfrm>
            <a:custGeom>
              <a:avLst/>
              <a:gdLst>
                <a:gd name="connsiteX0" fmla="*/ 460696 w 608556"/>
                <a:gd name="connsiteY0" fmla="*/ 435530 h 607568"/>
                <a:gd name="connsiteX1" fmla="*/ 506378 w 608556"/>
                <a:gd name="connsiteY1" fmla="*/ 472847 h 607568"/>
                <a:gd name="connsiteX2" fmla="*/ 317397 w 608556"/>
                <a:gd name="connsiteY2" fmla="*/ 566140 h 607568"/>
                <a:gd name="connsiteX3" fmla="*/ 317397 w 608556"/>
                <a:gd name="connsiteY3" fmla="*/ 607568 h 607568"/>
                <a:gd name="connsiteX4" fmla="*/ 194761 w 608556"/>
                <a:gd name="connsiteY4" fmla="*/ 536887 h 607568"/>
                <a:gd name="connsiteX5" fmla="*/ 317397 w 608556"/>
                <a:gd name="connsiteY5" fmla="*/ 466127 h 607568"/>
                <a:gd name="connsiteX6" fmla="*/ 317397 w 608556"/>
                <a:gd name="connsiteY6" fmla="*/ 507160 h 607568"/>
                <a:gd name="connsiteX7" fmla="*/ 460696 w 608556"/>
                <a:gd name="connsiteY7" fmla="*/ 435530 h 607568"/>
                <a:gd name="connsiteX8" fmla="*/ 70847 w 608556"/>
                <a:gd name="connsiteY8" fmla="*/ 194478 h 607568"/>
                <a:gd name="connsiteX9" fmla="*/ 141616 w 608556"/>
                <a:gd name="connsiteY9" fmla="*/ 316919 h 607568"/>
                <a:gd name="connsiteX10" fmla="*/ 100532 w 608556"/>
                <a:gd name="connsiteY10" fmla="*/ 316919 h 607568"/>
                <a:gd name="connsiteX11" fmla="*/ 172250 w 608556"/>
                <a:gd name="connsiteY11" fmla="*/ 459992 h 607568"/>
                <a:gd name="connsiteX12" fmla="*/ 134966 w 608556"/>
                <a:gd name="connsiteY12" fmla="*/ 505601 h 607568"/>
                <a:gd name="connsiteX13" fmla="*/ 41479 w 608556"/>
                <a:gd name="connsiteY13" fmla="*/ 316919 h 607568"/>
                <a:gd name="connsiteX14" fmla="*/ 0 w 608556"/>
                <a:gd name="connsiteY14" fmla="*/ 316919 h 607568"/>
                <a:gd name="connsiteX15" fmla="*/ 473614 w 608556"/>
                <a:gd name="connsiteY15" fmla="*/ 101967 h 607568"/>
                <a:gd name="connsiteX16" fmla="*/ 567060 w 608556"/>
                <a:gd name="connsiteY16" fmla="*/ 290643 h 607568"/>
                <a:gd name="connsiteX17" fmla="*/ 608556 w 608556"/>
                <a:gd name="connsiteY17" fmla="*/ 290643 h 607568"/>
                <a:gd name="connsiteX18" fmla="*/ 537759 w 608556"/>
                <a:gd name="connsiteY18" fmla="*/ 413160 h 607568"/>
                <a:gd name="connsiteX19" fmla="*/ 466882 w 608556"/>
                <a:gd name="connsiteY19" fmla="*/ 290643 h 607568"/>
                <a:gd name="connsiteX20" fmla="*/ 507983 w 608556"/>
                <a:gd name="connsiteY20" fmla="*/ 290643 h 607568"/>
                <a:gd name="connsiteX21" fmla="*/ 436235 w 608556"/>
                <a:gd name="connsiteY21" fmla="*/ 147654 h 607568"/>
                <a:gd name="connsiteX22" fmla="*/ 291127 w 608556"/>
                <a:gd name="connsiteY22" fmla="*/ 0 h 607568"/>
                <a:gd name="connsiteX23" fmla="*/ 413866 w 608556"/>
                <a:gd name="connsiteY23" fmla="*/ 70760 h 607568"/>
                <a:gd name="connsiteX24" fmla="*/ 291127 w 608556"/>
                <a:gd name="connsiteY24" fmla="*/ 141441 h 607568"/>
                <a:gd name="connsiteX25" fmla="*/ 291127 w 608556"/>
                <a:gd name="connsiteY25" fmla="*/ 100408 h 607568"/>
                <a:gd name="connsiteX26" fmla="*/ 147878 w 608556"/>
                <a:gd name="connsiteY26" fmla="*/ 172038 h 607568"/>
                <a:gd name="connsiteX27" fmla="*/ 102108 w 608556"/>
                <a:gd name="connsiteY27" fmla="*/ 134800 h 607568"/>
                <a:gd name="connsiteX28" fmla="*/ 291127 w 608556"/>
                <a:gd name="connsiteY28" fmla="*/ 41428 h 607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08556" h="607568">
                  <a:moveTo>
                    <a:pt x="460696" y="435530"/>
                  </a:moveTo>
                  <a:lnTo>
                    <a:pt x="506378" y="472847"/>
                  </a:lnTo>
                  <a:cubicBezTo>
                    <a:pt x="459509" y="530088"/>
                    <a:pt x="391026" y="563768"/>
                    <a:pt x="317397" y="566140"/>
                  </a:cubicBezTo>
                  <a:lnTo>
                    <a:pt x="317397" y="607568"/>
                  </a:lnTo>
                  <a:lnTo>
                    <a:pt x="194761" y="536887"/>
                  </a:lnTo>
                  <a:lnTo>
                    <a:pt x="317397" y="466127"/>
                  </a:lnTo>
                  <a:lnTo>
                    <a:pt x="317397" y="507160"/>
                  </a:lnTo>
                  <a:cubicBezTo>
                    <a:pt x="373212" y="504788"/>
                    <a:pt x="425069" y="479014"/>
                    <a:pt x="460696" y="435530"/>
                  </a:cubicBezTo>
                  <a:close/>
                  <a:moveTo>
                    <a:pt x="70847" y="194478"/>
                  </a:moveTo>
                  <a:lnTo>
                    <a:pt x="141616" y="316919"/>
                  </a:lnTo>
                  <a:lnTo>
                    <a:pt x="100532" y="316919"/>
                  </a:lnTo>
                  <a:cubicBezTo>
                    <a:pt x="102907" y="372647"/>
                    <a:pt x="128713" y="424421"/>
                    <a:pt x="172250" y="459992"/>
                  </a:cubicBezTo>
                  <a:lnTo>
                    <a:pt x="134966" y="505601"/>
                  </a:lnTo>
                  <a:cubicBezTo>
                    <a:pt x="77576" y="458806"/>
                    <a:pt x="43854" y="390432"/>
                    <a:pt x="41479" y="316919"/>
                  </a:cubicBezTo>
                  <a:lnTo>
                    <a:pt x="0" y="316919"/>
                  </a:lnTo>
                  <a:close/>
                  <a:moveTo>
                    <a:pt x="473614" y="101967"/>
                  </a:moveTo>
                  <a:cubicBezTo>
                    <a:pt x="530948" y="148761"/>
                    <a:pt x="564684" y="217133"/>
                    <a:pt x="567060" y="290643"/>
                  </a:cubicBezTo>
                  <a:lnTo>
                    <a:pt x="608556" y="290643"/>
                  </a:lnTo>
                  <a:lnTo>
                    <a:pt x="537759" y="413160"/>
                  </a:lnTo>
                  <a:lnTo>
                    <a:pt x="466882" y="290643"/>
                  </a:lnTo>
                  <a:lnTo>
                    <a:pt x="507983" y="290643"/>
                  </a:lnTo>
                  <a:cubicBezTo>
                    <a:pt x="505607" y="234918"/>
                    <a:pt x="479790" y="183144"/>
                    <a:pt x="436235" y="147654"/>
                  </a:cubicBezTo>
                  <a:close/>
                  <a:moveTo>
                    <a:pt x="291127" y="0"/>
                  </a:moveTo>
                  <a:lnTo>
                    <a:pt x="413866" y="70760"/>
                  </a:lnTo>
                  <a:lnTo>
                    <a:pt x="291127" y="141441"/>
                  </a:lnTo>
                  <a:lnTo>
                    <a:pt x="291127" y="100408"/>
                  </a:lnTo>
                  <a:cubicBezTo>
                    <a:pt x="235300" y="102780"/>
                    <a:pt x="183433" y="128554"/>
                    <a:pt x="147878" y="172038"/>
                  </a:cubicBezTo>
                  <a:lnTo>
                    <a:pt x="102108" y="134800"/>
                  </a:lnTo>
                  <a:cubicBezTo>
                    <a:pt x="148987" y="77480"/>
                    <a:pt x="217483" y="43800"/>
                    <a:pt x="291127" y="414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FCA900D3-78B0-435F-8889-A9403D03C56B}"/>
                </a:ext>
              </a:extLst>
            </p:cNvPr>
            <p:cNvSpPr txBox="1"/>
            <p:nvPr/>
          </p:nvSpPr>
          <p:spPr>
            <a:xfrm>
              <a:off x="2380722" y="5117920"/>
              <a:ext cx="3094094" cy="2853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点击输入您的内容，请言简意赅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 </a:t>
              </a: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E9DB0C42-A6EF-4CF3-AC9E-32F603862F8E}"/>
              </a:ext>
            </a:extLst>
          </p:cNvPr>
          <p:cNvGrpSpPr/>
          <p:nvPr/>
        </p:nvGrpSpPr>
        <p:grpSpPr>
          <a:xfrm>
            <a:off x="6462034" y="1989138"/>
            <a:ext cx="4391481" cy="863600"/>
            <a:chOff x="6462031" y="1989138"/>
            <a:chExt cx="4391481" cy="863600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575DEE1C-8D2F-4E9F-8CED-850A23F84ABA}"/>
                </a:ext>
              </a:extLst>
            </p:cNvPr>
            <p:cNvSpPr/>
            <p:nvPr/>
          </p:nvSpPr>
          <p:spPr>
            <a:xfrm>
              <a:off x="7325632" y="1989138"/>
              <a:ext cx="3527880" cy="863600"/>
            </a:xfrm>
            <a:prstGeom prst="rect">
              <a:avLst/>
            </a:prstGeom>
            <a:solidFill>
              <a:srgbClr val="F8F6F9"/>
            </a:solidFill>
            <a:ln w="19050">
              <a:noFill/>
            </a:ln>
            <a:effectLst>
              <a:outerShdw blurRad="304800" dist="381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26F2010B-9422-458E-B2AF-910F45A0E91C}"/>
                </a:ext>
              </a:extLst>
            </p:cNvPr>
            <p:cNvSpPr/>
            <p:nvPr/>
          </p:nvSpPr>
          <p:spPr>
            <a:xfrm>
              <a:off x="6462031" y="1989138"/>
              <a:ext cx="863601" cy="863600"/>
            </a:xfrm>
            <a:prstGeom prst="rect">
              <a:avLst/>
            </a:prstGeom>
            <a:gradFill flip="none" rotWithShape="1">
              <a:gsLst>
                <a:gs pos="0">
                  <a:srgbClr val="1295F6"/>
                </a:gs>
                <a:gs pos="100000">
                  <a:srgbClr val="6B54F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7" name="椭圆 12">
              <a:extLst>
                <a:ext uri="{FF2B5EF4-FFF2-40B4-BE49-F238E27FC236}">
                  <a16:creationId xmlns:a16="http://schemas.microsoft.com/office/drawing/2014/main" id="{01478F66-19C4-4965-A628-EBECCDF510C2}"/>
                </a:ext>
              </a:extLst>
            </p:cNvPr>
            <p:cNvSpPr/>
            <p:nvPr/>
          </p:nvSpPr>
          <p:spPr>
            <a:xfrm>
              <a:off x="6640662" y="2189232"/>
              <a:ext cx="506338" cy="463412"/>
            </a:xfrm>
            <a:custGeom>
              <a:avLst/>
              <a:gdLst>
                <a:gd name="connsiteX0" fmla="*/ 531631 w 607639"/>
                <a:gd name="connsiteY0" fmla="*/ 404551 h 556126"/>
                <a:gd name="connsiteX1" fmla="*/ 556997 w 607639"/>
                <a:gd name="connsiteY1" fmla="*/ 429784 h 556126"/>
                <a:gd name="connsiteX2" fmla="*/ 556997 w 607639"/>
                <a:gd name="connsiteY2" fmla="*/ 455017 h 556126"/>
                <a:gd name="connsiteX3" fmla="*/ 582273 w 607639"/>
                <a:gd name="connsiteY3" fmla="*/ 455017 h 556126"/>
                <a:gd name="connsiteX4" fmla="*/ 607639 w 607639"/>
                <a:gd name="connsiteY4" fmla="*/ 480339 h 556126"/>
                <a:gd name="connsiteX5" fmla="*/ 582273 w 607639"/>
                <a:gd name="connsiteY5" fmla="*/ 505572 h 556126"/>
                <a:gd name="connsiteX6" fmla="*/ 556997 w 607639"/>
                <a:gd name="connsiteY6" fmla="*/ 505572 h 556126"/>
                <a:gd name="connsiteX7" fmla="*/ 556997 w 607639"/>
                <a:gd name="connsiteY7" fmla="*/ 530893 h 556126"/>
                <a:gd name="connsiteX8" fmla="*/ 531631 w 607639"/>
                <a:gd name="connsiteY8" fmla="*/ 556126 h 556126"/>
                <a:gd name="connsiteX9" fmla="*/ 506354 w 607639"/>
                <a:gd name="connsiteY9" fmla="*/ 530893 h 556126"/>
                <a:gd name="connsiteX10" fmla="*/ 506354 w 607639"/>
                <a:gd name="connsiteY10" fmla="*/ 505572 h 556126"/>
                <a:gd name="connsiteX11" fmla="*/ 480989 w 607639"/>
                <a:gd name="connsiteY11" fmla="*/ 505572 h 556126"/>
                <a:gd name="connsiteX12" fmla="*/ 455712 w 607639"/>
                <a:gd name="connsiteY12" fmla="*/ 480339 h 556126"/>
                <a:gd name="connsiteX13" fmla="*/ 480989 w 607639"/>
                <a:gd name="connsiteY13" fmla="*/ 455017 h 556126"/>
                <a:gd name="connsiteX14" fmla="*/ 506354 w 607639"/>
                <a:gd name="connsiteY14" fmla="*/ 455017 h 556126"/>
                <a:gd name="connsiteX15" fmla="*/ 506354 w 607639"/>
                <a:gd name="connsiteY15" fmla="*/ 429784 h 556126"/>
                <a:gd name="connsiteX16" fmla="*/ 531631 w 607639"/>
                <a:gd name="connsiteY16" fmla="*/ 404551 h 556126"/>
                <a:gd name="connsiteX17" fmla="*/ 126541 w 607639"/>
                <a:gd name="connsiteY17" fmla="*/ 353956 h 556126"/>
                <a:gd name="connsiteX18" fmla="*/ 430431 w 607639"/>
                <a:gd name="connsiteY18" fmla="*/ 353956 h 556126"/>
                <a:gd name="connsiteX19" fmla="*/ 455711 w 607639"/>
                <a:gd name="connsiteY19" fmla="*/ 379209 h 556126"/>
                <a:gd name="connsiteX20" fmla="*/ 430431 w 607639"/>
                <a:gd name="connsiteY20" fmla="*/ 404551 h 556126"/>
                <a:gd name="connsiteX21" fmla="*/ 126541 w 607639"/>
                <a:gd name="connsiteY21" fmla="*/ 404551 h 556126"/>
                <a:gd name="connsiteX22" fmla="*/ 101261 w 607639"/>
                <a:gd name="connsiteY22" fmla="*/ 379209 h 556126"/>
                <a:gd name="connsiteX23" fmla="*/ 126541 w 607639"/>
                <a:gd name="connsiteY23" fmla="*/ 353956 h 556126"/>
                <a:gd name="connsiteX24" fmla="*/ 177203 w 607639"/>
                <a:gd name="connsiteY24" fmla="*/ 252836 h 556126"/>
                <a:gd name="connsiteX25" fmla="*/ 379769 w 607639"/>
                <a:gd name="connsiteY25" fmla="*/ 252836 h 556126"/>
                <a:gd name="connsiteX26" fmla="*/ 405045 w 607639"/>
                <a:gd name="connsiteY26" fmla="*/ 278054 h 556126"/>
                <a:gd name="connsiteX27" fmla="*/ 379769 w 607639"/>
                <a:gd name="connsiteY27" fmla="*/ 303361 h 556126"/>
                <a:gd name="connsiteX28" fmla="*/ 177203 w 607639"/>
                <a:gd name="connsiteY28" fmla="*/ 303361 h 556126"/>
                <a:gd name="connsiteX29" fmla="*/ 151927 w 607639"/>
                <a:gd name="connsiteY29" fmla="*/ 278054 h 556126"/>
                <a:gd name="connsiteX30" fmla="*/ 177203 w 607639"/>
                <a:gd name="connsiteY30" fmla="*/ 252836 h 556126"/>
                <a:gd name="connsiteX31" fmla="*/ 430424 w 607639"/>
                <a:gd name="connsiteY31" fmla="*/ 101120 h 556126"/>
                <a:gd name="connsiteX32" fmla="*/ 455712 w 607639"/>
                <a:gd name="connsiteY32" fmla="*/ 126373 h 556126"/>
                <a:gd name="connsiteX33" fmla="*/ 455712 w 607639"/>
                <a:gd name="connsiteY33" fmla="*/ 126462 h 556126"/>
                <a:gd name="connsiteX34" fmla="*/ 430424 w 607639"/>
                <a:gd name="connsiteY34" fmla="*/ 151715 h 556126"/>
                <a:gd name="connsiteX35" fmla="*/ 405046 w 607639"/>
                <a:gd name="connsiteY35" fmla="*/ 126462 h 556126"/>
                <a:gd name="connsiteX36" fmla="*/ 430424 w 607639"/>
                <a:gd name="connsiteY36" fmla="*/ 101120 h 556126"/>
                <a:gd name="connsiteX37" fmla="*/ 329126 w 607639"/>
                <a:gd name="connsiteY37" fmla="*/ 101120 h 556126"/>
                <a:gd name="connsiteX38" fmla="*/ 354379 w 607639"/>
                <a:gd name="connsiteY38" fmla="*/ 126373 h 556126"/>
                <a:gd name="connsiteX39" fmla="*/ 354379 w 607639"/>
                <a:gd name="connsiteY39" fmla="*/ 126462 h 556126"/>
                <a:gd name="connsiteX40" fmla="*/ 329126 w 607639"/>
                <a:gd name="connsiteY40" fmla="*/ 151715 h 556126"/>
                <a:gd name="connsiteX41" fmla="*/ 303784 w 607639"/>
                <a:gd name="connsiteY41" fmla="*/ 126462 h 556126"/>
                <a:gd name="connsiteX42" fmla="*/ 329126 w 607639"/>
                <a:gd name="connsiteY42" fmla="*/ 101120 h 556126"/>
                <a:gd name="connsiteX43" fmla="*/ 227856 w 607639"/>
                <a:gd name="connsiteY43" fmla="*/ 101120 h 556126"/>
                <a:gd name="connsiteX44" fmla="*/ 253118 w 607639"/>
                <a:gd name="connsiteY44" fmla="*/ 126373 h 556126"/>
                <a:gd name="connsiteX45" fmla="*/ 253118 w 607639"/>
                <a:gd name="connsiteY45" fmla="*/ 126462 h 556126"/>
                <a:gd name="connsiteX46" fmla="*/ 227856 w 607639"/>
                <a:gd name="connsiteY46" fmla="*/ 151715 h 556126"/>
                <a:gd name="connsiteX47" fmla="*/ 202593 w 607639"/>
                <a:gd name="connsiteY47" fmla="*/ 126462 h 556126"/>
                <a:gd name="connsiteX48" fmla="*/ 227856 w 607639"/>
                <a:gd name="connsiteY48" fmla="*/ 101120 h 556126"/>
                <a:gd name="connsiteX49" fmla="*/ 25276 w 607639"/>
                <a:gd name="connsiteY49" fmla="*/ 0 h 556126"/>
                <a:gd name="connsiteX50" fmla="*/ 531608 w 607639"/>
                <a:gd name="connsiteY50" fmla="*/ 0 h 556126"/>
                <a:gd name="connsiteX51" fmla="*/ 556973 w 607639"/>
                <a:gd name="connsiteY51" fmla="*/ 25329 h 556126"/>
                <a:gd name="connsiteX52" fmla="*/ 556973 w 607639"/>
                <a:gd name="connsiteY52" fmla="*/ 328654 h 556126"/>
                <a:gd name="connsiteX53" fmla="*/ 531608 w 607639"/>
                <a:gd name="connsiteY53" fmla="*/ 353983 h 556126"/>
                <a:gd name="connsiteX54" fmla="*/ 506331 w 607639"/>
                <a:gd name="connsiteY54" fmla="*/ 328654 h 556126"/>
                <a:gd name="connsiteX55" fmla="*/ 506331 w 607639"/>
                <a:gd name="connsiteY55" fmla="*/ 50569 h 556126"/>
                <a:gd name="connsiteX56" fmla="*/ 50642 w 607639"/>
                <a:gd name="connsiteY56" fmla="*/ 50569 h 556126"/>
                <a:gd name="connsiteX57" fmla="*/ 50642 w 607639"/>
                <a:gd name="connsiteY57" fmla="*/ 455032 h 556126"/>
                <a:gd name="connsiteX58" fmla="*/ 379770 w 607639"/>
                <a:gd name="connsiteY58" fmla="*/ 455032 h 556126"/>
                <a:gd name="connsiteX59" fmla="*/ 405047 w 607639"/>
                <a:gd name="connsiteY59" fmla="*/ 480361 h 556126"/>
                <a:gd name="connsiteX60" fmla="*/ 379770 w 607639"/>
                <a:gd name="connsiteY60" fmla="*/ 505601 h 556126"/>
                <a:gd name="connsiteX61" fmla="*/ 25276 w 607639"/>
                <a:gd name="connsiteY61" fmla="*/ 505601 h 556126"/>
                <a:gd name="connsiteX62" fmla="*/ 0 w 607639"/>
                <a:gd name="connsiteY62" fmla="*/ 480361 h 556126"/>
                <a:gd name="connsiteX63" fmla="*/ 0 w 607639"/>
                <a:gd name="connsiteY63" fmla="*/ 25329 h 556126"/>
                <a:gd name="connsiteX64" fmla="*/ 25276 w 607639"/>
                <a:gd name="connsiteY64" fmla="*/ 0 h 556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607639" h="556126">
                  <a:moveTo>
                    <a:pt x="531631" y="404551"/>
                  </a:moveTo>
                  <a:cubicBezTo>
                    <a:pt x="545604" y="404551"/>
                    <a:pt x="556997" y="415835"/>
                    <a:pt x="556997" y="429784"/>
                  </a:cubicBezTo>
                  <a:lnTo>
                    <a:pt x="556997" y="455017"/>
                  </a:lnTo>
                  <a:lnTo>
                    <a:pt x="582273" y="455017"/>
                  </a:lnTo>
                  <a:cubicBezTo>
                    <a:pt x="596247" y="455017"/>
                    <a:pt x="607639" y="466390"/>
                    <a:pt x="607639" y="480339"/>
                  </a:cubicBezTo>
                  <a:cubicBezTo>
                    <a:pt x="607639" y="494288"/>
                    <a:pt x="596247" y="505572"/>
                    <a:pt x="582273" y="505572"/>
                  </a:cubicBezTo>
                  <a:lnTo>
                    <a:pt x="556997" y="505572"/>
                  </a:lnTo>
                  <a:lnTo>
                    <a:pt x="556997" y="530893"/>
                  </a:lnTo>
                  <a:cubicBezTo>
                    <a:pt x="556997" y="544843"/>
                    <a:pt x="545604" y="556126"/>
                    <a:pt x="531631" y="556126"/>
                  </a:cubicBezTo>
                  <a:cubicBezTo>
                    <a:pt x="517658" y="556126"/>
                    <a:pt x="506354" y="544843"/>
                    <a:pt x="506354" y="530893"/>
                  </a:cubicBezTo>
                  <a:lnTo>
                    <a:pt x="506354" y="505572"/>
                  </a:lnTo>
                  <a:lnTo>
                    <a:pt x="480989" y="505572"/>
                  </a:lnTo>
                  <a:cubicBezTo>
                    <a:pt x="467015" y="505572"/>
                    <a:pt x="455712" y="494288"/>
                    <a:pt x="455712" y="480339"/>
                  </a:cubicBezTo>
                  <a:cubicBezTo>
                    <a:pt x="455712" y="466390"/>
                    <a:pt x="467015" y="455017"/>
                    <a:pt x="480989" y="455017"/>
                  </a:cubicBezTo>
                  <a:lnTo>
                    <a:pt x="506354" y="455017"/>
                  </a:lnTo>
                  <a:lnTo>
                    <a:pt x="506354" y="429784"/>
                  </a:lnTo>
                  <a:cubicBezTo>
                    <a:pt x="506354" y="415835"/>
                    <a:pt x="517658" y="404551"/>
                    <a:pt x="531631" y="404551"/>
                  </a:cubicBezTo>
                  <a:close/>
                  <a:moveTo>
                    <a:pt x="126541" y="353956"/>
                  </a:moveTo>
                  <a:lnTo>
                    <a:pt x="430431" y="353956"/>
                  </a:lnTo>
                  <a:cubicBezTo>
                    <a:pt x="444406" y="353956"/>
                    <a:pt x="455711" y="365248"/>
                    <a:pt x="455711" y="379209"/>
                  </a:cubicBezTo>
                  <a:cubicBezTo>
                    <a:pt x="455711" y="393169"/>
                    <a:pt x="444406" y="404551"/>
                    <a:pt x="430431" y="404551"/>
                  </a:cubicBezTo>
                  <a:lnTo>
                    <a:pt x="126541" y="404551"/>
                  </a:lnTo>
                  <a:cubicBezTo>
                    <a:pt x="112566" y="404551"/>
                    <a:pt x="101261" y="393169"/>
                    <a:pt x="101261" y="379209"/>
                  </a:cubicBezTo>
                  <a:cubicBezTo>
                    <a:pt x="101261" y="365248"/>
                    <a:pt x="112566" y="353956"/>
                    <a:pt x="126541" y="353956"/>
                  </a:cubicBezTo>
                  <a:close/>
                  <a:moveTo>
                    <a:pt x="177203" y="252836"/>
                  </a:moveTo>
                  <a:lnTo>
                    <a:pt x="379769" y="252836"/>
                  </a:lnTo>
                  <a:cubicBezTo>
                    <a:pt x="393742" y="252836"/>
                    <a:pt x="405045" y="264113"/>
                    <a:pt x="405045" y="278054"/>
                  </a:cubicBezTo>
                  <a:cubicBezTo>
                    <a:pt x="405045" y="291995"/>
                    <a:pt x="393742" y="303361"/>
                    <a:pt x="379769" y="303361"/>
                  </a:cubicBezTo>
                  <a:lnTo>
                    <a:pt x="177203" y="303361"/>
                  </a:lnTo>
                  <a:cubicBezTo>
                    <a:pt x="163230" y="303361"/>
                    <a:pt x="151927" y="291995"/>
                    <a:pt x="151927" y="278054"/>
                  </a:cubicBezTo>
                  <a:cubicBezTo>
                    <a:pt x="151927" y="264113"/>
                    <a:pt x="163230" y="252836"/>
                    <a:pt x="177203" y="252836"/>
                  </a:cubicBezTo>
                  <a:close/>
                  <a:moveTo>
                    <a:pt x="430424" y="101120"/>
                  </a:moveTo>
                  <a:cubicBezTo>
                    <a:pt x="444403" y="101120"/>
                    <a:pt x="455712" y="112412"/>
                    <a:pt x="455712" y="126373"/>
                  </a:cubicBezTo>
                  <a:lnTo>
                    <a:pt x="455712" y="126462"/>
                  </a:lnTo>
                  <a:cubicBezTo>
                    <a:pt x="455712" y="140422"/>
                    <a:pt x="444403" y="151715"/>
                    <a:pt x="430424" y="151715"/>
                  </a:cubicBezTo>
                  <a:cubicBezTo>
                    <a:pt x="416355" y="151715"/>
                    <a:pt x="405046" y="140422"/>
                    <a:pt x="405046" y="126462"/>
                  </a:cubicBezTo>
                  <a:cubicBezTo>
                    <a:pt x="405046" y="112501"/>
                    <a:pt x="416355" y="101120"/>
                    <a:pt x="430424" y="101120"/>
                  </a:cubicBezTo>
                  <a:close/>
                  <a:moveTo>
                    <a:pt x="329126" y="101120"/>
                  </a:moveTo>
                  <a:cubicBezTo>
                    <a:pt x="343086" y="101120"/>
                    <a:pt x="354379" y="112412"/>
                    <a:pt x="354379" y="126373"/>
                  </a:cubicBezTo>
                  <a:lnTo>
                    <a:pt x="354379" y="126462"/>
                  </a:lnTo>
                  <a:cubicBezTo>
                    <a:pt x="354379" y="140422"/>
                    <a:pt x="343086" y="151715"/>
                    <a:pt x="329126" y="151715"/>
                  </a:cubicBezTo>
                  <a:cubicBezTo>
                    <a:pt x="315166" y="151715"/>
                    <a:pt x="303784" y="140422"/>
                    <a:pt x="303784" y="126462"/>
                  </a:cubicBezTo>
                  <a:cubicBezTo>
                    <a:pt x="303784" y="112501"/>
                    <a:pt x="315166" y="101120"/>
                    <a:pt x="329126" y="101120"/>
                  </a:cubicBezTo>
                  <a:close/>
                  <a:moveTo>
                    <a:pt x="227856" y="101120"/>
                  </a:moveTo>
                  <a:cubicBezTo>
                    <a:pt x="241821" y="101120"/>
                    <a:pt x="253118" y="112412"/>
                    <a:pt x="253118" y="126373"/>
                  </a:cubicBezTo>
                  <a:lnTo>
                    <a:pt x="253118" y="126462"/>
                  </a:lnTo>
                  <a:cubicBezTo>
                    <a:pt x="253118" y="140422"/>
                    <a:pt x="241821" y="151715"/>
                    <a:pt x="227856" y="151715"/>
                  </a:cubicBezTo>
                  <a:cubicBezTo>
                    <a:pt x="213890" y="151715"/>
                    <a:pt x="202593" y="140422"/>
                    <a:pt x="202593" y="126462"/>
                  </a:cubicBezTo>
                  <a:cubicBezTo>
                    <a:pt x="202593" y="112501"/>
                    <a:pt x="213890" y="101120"/>
                    <a:pt x="227856" y="101120"/>
                  </a:cubicBezTo>
                  <a:close/>
                  <a:moveTo>
                    <a:pt x="25276" y="0"/>
                  </a:moveTo>
                  <a:lnTo>
                    <a:pt x="531608" y="0"/>
                  </a:lnTo>
                  <a:cubicBezTo>
                    <a:pt x="545581" y="0"/>
                    <a:pt x="556973" y="11376"/>
                    <a:pt x="556973" y="25329"/>
                  </a:cubicBezTo>
                  <a:lnTo>
                    <a:pt x="556973" y="328654"/>
                  </a:lnTo>
                  <a:cubicBezTo>
                    <a:pt x="556973" y="342607"/>
                    <a:pt x="545581" y="353983"/>
                    <a:pt x="531608" y="353983"/>
                  </a:cubicBezTo>
                  <a:cubicBezTo>
                    <a:pt x="517634" y="353983"/>
                    <a:pt x="506331" y="342607"/>
                    <a:pt x="506331" y="328654"/>
                  </a:cubicBezTo>
                  <a:lnTo>
                    <a:pt x="506331" y="50569"/>
                  </a:lnTo>
                  <a:lnTo>
                    <a:pt x="50642" y="50569"/>
                  </a:lnTo>
                  <a:lnTo>
                    <a:pt x="50642" y="455032"/>
                  </a:lnTo>
                  <a:lnTo>
                    <a:pt x="379770" y="455032"/>
                  </a:lnTo>
                  <a:cubicBezTo>
                    <a:pt x="393744" y="455032"/>
                    <a:pt x="405047" y="466408"/>
                    <a:pt x="405047" y="480361"/>
                  </a:cubicBezTo>
                  <a:cubicBezTo>
                    <a:pt x="405047" y="494314"/>
                    <a:pt x="393744" y="505601"/>
                    <a:pt x="379770" y="505601"/>
                  </a:cubicBezTo>
                  <a:lnTo>
                    <a:pt x="25276" y="505601"/>
                  </a:lnTo>
                  <a:cubicBezTo>
                    <a:pt x="11303" y="505601"/>
                    <a:pt x="0" y="494314"/>
                    <a:pt x="0" y="480361"/>
                  </a:cubicBezTo>
                  <a:lnTo>
                    <a:pt x="0" y="25329"/>
                  </a:lnTo>
                  <a:cubicBezTo>
                    <a:pt x="0" y="11376"/>
                    <a:pt x="11303" y="0"/>
                    <a:pt x="2527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95839C0A-072A-44E3-BDB1-F8E0A23CA40C}"/>
                </a:ext>
              </a:extLst>
            </p:cNvPr>
            <p:cNvSpPr txBox="1"/>
            <p:nvPr/>
          </p:nvSpPr>
          <p:spPr>
            <a:xfrm>
              <a:off x="7542526" y="2093733"/>
              <a:ext cx="3094094" cy="2853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点击输入您的内容，请言简意赅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 </a:t>
              </a: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515BEE88-93DC-4351-9BC1-3DD3395DD0EA}"/>
              </a:ext>
            </a:extLst>
          </p:cNvPr>
          <p:cNvGrpSpPr/>
          <p:nvPr/>
        </p:nvGrpSpPr>
        <p:grpSpPr>
          <a:xfrm>
            <a:off x="6462034" y="3501232"/>
            <a:ext cx="4391481" cy="863600"/>
            <a:chOff x="6462031" y="3501232"/>
            <a:chExt cx="4391481" cy="863600"/>
          </a:xfrm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7C19206B-0FF4-42EE-B603-45573BE80974}"/>
                </a:ext>
              </a:extLst>
            </p:cNvPr>
            <p:cNvSpPr/>
            <p:nvPr/>
          </p:nvSpPr>
          <p:spPr>
            <a:xfrm>
              <a:off x="7325632" y="3501232"/>
              <a:ext cx="3527880" cy="863600"/>
            </a:xfrm>
            <a:prstGeom prst="rect">
              <a:avLst/>
            </a:prstGeom>
            <a:solidFill>
              <a:srgbClr val="F8F6F9"/>
            </a:solidFill>
            <a:ln w="19050">
              <a:noFill/>
            </a:ln>
            <a:effectLst>
              <a:outerShdw blurRad="304800" dist="381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A55F795-77E1-45C1-9B57-3A87B9B1869B}"/>
                </a:ext>
              </a:extLst>
            </p:cNvPr>
            <p:cNvSpPr/>
            <p:nvPr/>
          </p:nvSpPr>
          <p:spPr>
            <a:xfrm>
              <a:off x="6462031" y="3501232"/>
              <a:ext cx="863601" cy="86360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椭圆 15">
              <a:extLst>
                <a:ext uri="{FF2B5EF4-FFF2-40B4-BE49-F238E27FC236}">
                  <a16:creationId xmlns:a16="http://schemas.microsoft.com/office/drawing/2014/main" id="{986FD50A-446A-4039-9C57-ECCA4E321D8E}"/>
                </a:ext>
              </a:extLst>
            </p:cNvPr>
            <p:cNvSpPr/>
            <p:nvPr/>
          </p:nvSpPr>
          <p:spPr>
            <a:xfrm>
              <a:off x="6640662" y="3746408"/>
              <a:ext cx="506338" cy="373248"/>
            </a:xfrm>
            <a:custGeom>
              <a:avLst/>
              <a:gdLst>
                <a:gd name="connsiteX0" fmla="*/ 180979 w 609685"/>
                <a:gd name="connsiteY0" fmla="*/ 360377 h 449431"/>
                <a:gd name="connsiteX1" fmla="*/ 585044 w 609685"/>
                <a:gd name="connsiteY1" fmla="*/ 360377 h 449431"/>
                <a:gd name="connsiteX2" fmla="*/ 609685 w 609685"/>
                <a:gd name="connsiteY2" fmla="*/ 385093 h 449431"/>
                <a:gd name="connsiteX3" fmla="*/ 585044 w 609685"/>
                <a:gd name="connsiteY3" fmla="*/ 409702 h 449431"/>
                <a:gd name="connsiteX4" fmla="*/ 180979 w 609685"/>
                <a:gd name="connsiteY4" fmla="*/ 409702 h 449431"/>
                <a:gd name="connsiteX5" fmla="*/ 156232 w 609685"/>
                <a:gd name="connsiteY5" fmla="*/ 385093 h 449431"/>
                <a:gd name="connsiteX6" fmla="*/ 180979 w 609685"/>
                <a:gd name="connsiteY6" fmla="*/ 360377 h 449431"/>
                <a:gd name="connsiteX7" fmla="*/ 64426 w 609685"/>
                <a:gd name="connsiteY7" fmla="*/ 351779 h 449431"/>
                <a:gd name="connsiteX8" fmla="*/ 31040 w 609685"/>
                <a:gd name="connsiteY8" fmla="*/ 385111 h 449431"/>
                <a:gd name="connsiteX9" fmla="*/ 64426 w 609685"/>
                <a:gd name="connsiteY9" fmla="*/ 418336 h 449431"/>
                <a:gd name="connsiteX10" fmla="*/ 97706 w 609685"/>
                <a:gd name="connsiteY10" fmla="*/ 385111 h 449431"/>
                <a:gd name="connsiteX11" fmla="*/ 64426 w 609685"/>
                <a:gd name="connsiteY11" fmla="*/ 351779 h 449431"/>
                <a:gd name="connsiteX12" fmla="*/ 64426 w 609685"/>
                <a:gd name="connsiteY12" fmla="*/ 320790 h 449431"/>
                <a:gd name="connsiteX13" fmla="*/ 128852 w 609685"/>
                <a:gd name="connsiteY13" fmla="*/ 385111 h 449431"/>
                <a:gd name="connsiteX14" fmla="*/ 64426 w 609685"/>
                <a:gd name="connsiteY14" fmla="*/ 449431 h 449431"/>
                <a:gd name="connsiteX15" fmla="*/ 0 w 609685"/>
                <a:gd name="connsiteY15" fmla="*/ 385111 h 449431"/>
                <a:gd name="connsiteX16" fmla="*/ 64426 w 609685"/>
                <a:gd name="connsiteY16" fmla="*/ 320790 h 449431"/>
                <a:gd name="connsiteX17" fmla="*/ 180979 w 609685"/>
                <a:gd name="connsiteY17" fmla="*/ 200123 h 449431"/>
                <a:gd name="connsiteX18" fmla="*/ 585044 w 609685"/>
                <a:gd name="connsiteY18" fmla="*/ 200123 h 449431"/>
                <a:gd name="connsiteX19" fmla="*/ 609685 w 609685"/>
                <a:gd name="connsiteY19" fmla="*/ 224715 h 449431"/>
                <a:gd name="connsiteX20" fmla="*/ 585044 w 609685"/>
                <a:gd name="connsiteY20" fmla="*/ 249307 h 449431"/>
                <a:gd name="connsiteX21" fmla="*/ 180979 w 609685"/>
                <a:gd name="connsiteY21" fmla="*/ 249307 h 449431"/>
                <a:gd name="connsiteX22" fmla="*/ 156232 w 609685"/>
                <a:gd name="connsiteY22" fmla="*/ 224715 h 449431"/>
                <a:gd name="connsiteX23" fmla="*/ 180979 w 609685"/>
                <a:gd name="connsiteY23" fmla="*/ 200123 h 449431"/>
                <a:gd name="connsiteX24" fmla="*/ 64426 w 609685"/>
                <a:gd name="connsiteY24" fmla="*/ 191384 h 449431"/>
                <a:gd name="connsiteX25" fmla="*/ 31040 w 609685"/>
                <a:gd name="connsiteY25" fmla="*/ 224715 h 449431"/>
                <a:gd name="connsiteX26" fmla="*/ 64426 w 609685"/>
                <a:gd name="connsiteY26" fmla="*/ 258047 h 449431"/>
                <a:gd name="connsiteX27" fmla="*/ 97706 w 609685"/>
                <a:gd name="connsiteY27" fmla="*/ 224715 h 449431"/>
                <a:gd name="connsiteX28" fmla="*/ 64426 w 609685"/>
                <a:gd name="connsiteY28" fmla="*/ 191384 h 449431"/>
                <a:gd name="connsiteX29" fmla="*/ 64426 w 609685"/>
                <a:gd name="connsiteY29" fmla="*/ 160395 h 449431"/>
                <a:gd name="connsiteX30" fmla="*/ 128852 w 609685"/>
                <a:gd name="connsiteY30" fmla="*/ 224715 h 449431"/>
                <a:gd name="connsiteX31" fmla="*/ 64426 w 609685"/>
                <a:gd name="connsiteY31" fmla="*/ 289036 h 449431"/>
                <a:gd name="connsiteX32" fmla="*/ 0 w 609685"/>
                <a:gd name="connsiteY32" fmla="*/ 224715 h 449431"/>
                <a:gd name="connsiteX33" fmla="*/ 64426 w 609685"/>
                <a:gd name="connsiteY33" fmla="*/ 160395 h 449431"/>
                <a:gd name="connsiteX34" fmla="*/ 180979 w 609685"/>
                <a:gd name="connsiteY34" fmla="*/ 39728 h 449431"/>
                <a:gd name="connsiteX35" fmla="*/ 585044 w 609685"/>
                <a:gd name="connsiteY35" fmla="*/ 39728 h 449431"/>
                <a:gd name="connsiteX36" fmla="*/ 609685 w 609685"/>
                <a:gd name="connsiteY36" fmla="*/ 64337 h 449431"/>
                <a:gd name="connsiteX37" fmla="*/ 585044 w 609685"/>
                <a:gd name="connsiteY37" fmla="*/ 89053 h 449431"/>
                <a:gd name="connsiteX38" fmla="*/ 180979 w 609685"/>
                <a:gd name="connsiteY38" fmla="*/ 89053 h 449431"/>
                <a:gd name="connsiteX39" fmla="*/ 156232 w 609685"/>
                <a:gd name="connsiteY39" fmla="*/ 64337 h 449431"/>
                <a:gd name="connsiteX40" fmla="*/ 180979 w 609685"/>
                <a:gd name="connsiteY40" fmla="*/ 39728 h 449431"/>
                <a:gd name="connsiteX41" fmla="*/ 64426 w 609685"/>
                <a:gd name="connsiteY41" fmla="*/ 31095 h 449431"/>
                <a:gd name="connsiteX42" fmla="*/ 31040 w 609685"/>
                <a:gd name="connsiteY42" fmla="*/ 64320 h 449431"/>
                <a:gd name="connsiteX43" fmla="*/ 64426 w 609685"/>
                <a:gd name="connsiteY43" fmla="*/ 97652 h 449431"/>
                <a:gd name="connsiteX44" fmla="*/ 97706 w 609685"/>
                <a:gd name="connsiteY44" fmla="*/ 64320 h 449431"/>
                <a:gd name="connsiteX45" fmla="*/ 64426 w 609685"/>
                <a:gd name="connsiteY45" fmla="*/ 31095 h 449431"/>
                <a:gd name="connsiteX46" fmla="*/ 64426 w 609685"/>
                <a:gd name="connsiteY46" fmla="*/ 0 h 449431"/>
                <a:gd name="connsiteX47" fmla="*/ 128852 w 609685"/>
                <a:gd name="connsiteY47" fmla="*/ 64320 h 449431"/>
                <a:gd name="connsiteX48" fmla="*/ 64426 w 609685"/>
                <a:gd name="connsiteY48" fmla="*/ 128641 h 449431"/>
                <a:gd name="connsiteX49" fmla="*/ 0 w 609685"/>
                <a:gd name="connsiteY49" fmla="*/ 64320 h 449431"/>
                <a:gd name="connsiteX50" fmla="*/ 64426 w 609685"/>
                <a:gd name="connsiteY50" fmla="*/ 0 h 449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609685" h="449431">
                  <a:moveTo>
                    <a:pt x="180979" y="360377"/>
                  </a:moveTo>
                  <a:lnTo>
                    <a:pt x="585044" y="360377"/>
                  </a:lnTo>
                  <a:cubicBezTo>
                    <a:pt x="598698" y="360377"/>
                    <a:pt x="609685" y="371457"/>
                    <a:pt x="609685" y="385093"/>
                  </a:cubicBezTo>
                  <a:cubicBezTo>
                    <a:pt x="609685" y="398623"/>
                    <a:pt x="598698" y="409702"/>
                    <a:pt x="585044" y="409702"/>
                  </a:cubicBezTo>
                  <a:lnTo>
                    <a:pt x="180979" y="409702"/>
                  </a:lnTo>
                  <a:cubicBezTo>
                    <a:pt x="167326" y="409702"/>
                    <a:pt x="156232" y="398623"/>
                    <a:pt x="156232" y="385093"/>
                  </a:cubicBezTo>
                  <a:cubicBezTo>
                    <a:pt x="156232" y="371457"/>
                    <a:pt x="167326" y="360377"/>
                    <a:pt x="180979" y="360377"/>
                  </a:cubicBezTo>
                  <a:close/>
                  <a:moveTo>
                    <a:pt x="64426" y="351779"/>
                  </a:moveTo>
                  <a:cubicBezTo>
                    <a:pt x="46080" y="351779"/>
                    <a:pt x="31040" y="366688"/>
                    <a:pt x="31040" y="385111"/>
                  </a:cubicBezTo>
                  <a:cubicBezTo>
                    <a:pt x="31040" y="403427"/>
                    <a:pt x="46080" y="418336"/>
                    <a:pt x="64426" y="418336"/>
                  </a:cubicBezTo>
                  <a:cubicBezTo>
                    <a:pt x="82772" y="418336"/>
                    <a:pt x="97706" y="403427"/>
                    <a:pt x="97706" y="385111"/>
                  </a:cubicBezTo>
                  <a:cubicBezTo>
                    <a:pt x="97706" y="366688"/>
                    <a:pt x="82772" y="351779"/>
                    <a:pt x="64426" y="351779"/>
                  </a:cubicBezTo>
                  <a:close/>
                  <a:moveTo>
                    <a:pt x="64426" y="320790"/>
                  </a:moveTo>
                  <a:cubicBezTo>
                    <a:pt x="99946" y="320790"/>
                    <a:pt x="128852" y="349649"/>
                    <a:pt x="128852" y="385111"/>
                  </a:cubicBezTo>
                  <a:cubicBezTo>
                    <a:pt x="128852" y="420572"/>
                    <a:pt x="99946" y="449431"/>
                    <a:pt x="64426" y="449431"/>
                  </a:cubicBezTo>
                  <a:cubicBezTo>
                    <a:pt x="28906" y="449431"/>
                    <a:pt x="0" y="420572"/>
                    <a:pt x="0" y="385111"/>
                  </a:cubicBezTo>
                  <a:cubicBezTo>
                    <a:pt x="0" y="349649"/>
                    <a:pt x="28906" y="320790"/>
                    <a:pt x="64426" y="320790"/>
                  </a:cubicBezTo>
                  <a:close/>
                  <a:moveTo>
                    <a:pt x="180979" y="200123"/>
                  </a:moveTo>
                  <a:lnTo>
                    <a:pt x="585044" y="200123"/>
                  </a:lnTo>
                  <a:cubicBezTo>
                    <a:pt x="598698" y="200123"/>
                    <a:pt x="609685" y="211088"/>
                    <a:pt x="609685" y="224715"/>
                  </a:cubicBezTo>
                  <a:cubicBezTo>
                    <a:pt x="609685" y="238342"/>
                    <a:pt x="598698" y="249307"/>
                    <a:pt x="585044" y="249307"/>
                  </a:cubicBezTo>
                  <a:lnTo>
                    <a:pt x="180979" y="249307"/>
                  </a:lnTo>
                  <a:cubicBezTo>
                    <a:pt x="167326" y="249307"/>
                    <a:pt x="156232" y="238342"/>
                    <a:pt x="156232" y="224715"/>
                  </a:cubicBezTo>
                  <a:cubicBezTo>
                    <a:pt x="156232" y="211088"/>
                    <a:pt x="167326" y="200123"/>
                    <a:pt x="180979" y="200123"/>
                  </a:cubicBezTo>
                  <a:close/>
                  <a:moveTo>
                    <a:pt x="64426" y="191384"/>
                  </a:moveTo>
                  <a:cubicBezTo>
                    <a:pt x="46080" y="191384"/>
                    <a:pt x="31040" y="206399"/>
                    <a:pt x="31040" y="224715"/>
                  </a:cubicBezTo>
                  <a:cubicBezTo>
                    <a:pt x="31040" y="243032"/>
                    <a:pt x="46080" y="258047"/>
                    <a:pt x="64426" y="258047"/>
                  </a:cubicBezTo>
                  <a:cubicBezTo>
                    <a:pt x="82772" y="258047"/>
                    <a:pt x="97706" y="243032"/>
                    <a:pt x="97706" y="224715"/>
                  </a:cubicBezTo>
                  <a:cubicBezTo>
                    <a:pt x="97706" y="206399"/>
                    <a:pt x="82772" y="191384"/>
                    <a:pt x="64426" y="191384"/>
                  </a:cubicBezTo>
                  <a:close/>
                  <a:moveTo>
                    <a:pt x="64426" y="160395"/>
                  </a:moveTo>
                  <a:cubicBezTo>
                    <a:pt x="99946" y="160395"/>
                    <a:pt x="128852" y="189254"/>
                    <a:pt x="128852" y="224715"/>
                  </a:cubicBezTo>
                  <a:cubicBezTo>
                    <a:pt x="128852" y="260177"/>
                    <a:pt x="99946" y="289036"/>
                    <a:pt x="64426" y="289036"/>
                  </a:cubicBezTo>
                  <a:cubicBezTo>
                    <a:pt x="28906" y="289036"/>
                    <a:pt x="0" y="260177"/>
                    <a:pt x="0" y="224715"/>
                  </a:cubicBezTo>
                  <a:cubicBezTo>
                    <a:pt x="0" y="189254"/>
                    <a:pt x="28906" y="160395"/>
                    <a:pt x="64426" y="160395"/>
                  </a:cubicBezTo>
                  <a:close/>
                  <a:moveTo>
                    <a:pt x="180979" y="39728"/>
                  </a:moveTo>
                  <a:lnTo>
                    <a:pt x="585044" y="39728"/>
                  </a:lnTo>
                  <a:cubicBezTo>
                    <a:pt x="598698" y="39728"/>
                    <a:pt x="609685" y="50807"/>
                    <a:pt x="609685" y="64337"/>
                  </a:cubicBezTo>
                  <a:cubicBezTo>
                    <a:pt x="609685" y="77973"/>
                    <a:pt x="598698" y="89053"/>
                    <a:pt x="585044" y="89053"/>
                  </a:cubicBezTo>
                  <a:lnTo>
                    <a:pt x="180979" y="89053"/>
                  </a:lnTo>
                  <a:cubicBezTo>
                    <a:pt x="167326" y="89053"/>
                    <a:pt x="156232" y="77973"/>
                    <a:pt x="156232" y="64337"/>
                  </a:cubicBezTo>
                  <a:cubicBezTo>
                    <a:pt x="156232" y="50807"/>
                    <a:pt x="167326" y="39728"/>
                    <a:pt x="180979" y="39728"/>
                  </a:cubicBezTo>
                  <a:close/>
                  <a:moveTo>
                    <a:pt x="64426" y="31095"/>
                  </a:moveTo>
                  <a:cubicBezTo>
                    <a:pt x="46080" y="31095"/>
                    <a:pt x="31040" y="46004"/>
                    <a:pt x="31040" y="64320"/>
                  </a:cubicBezTo>
                  <a:cubicBezTo>
                    <a:pt x="31040" y="82743"/>
                    <a:pt x="46080" y="97652"/>
                    <a:pt x="64426" y="97652"/>
                  </a:cubicBezTo>
                  <a:cubicBezTo>
                    <a:pt x="82772" y="97652"/>
                    <a:pt x="97706" y="82743"/>
                    <a:pt x="97706" y="64320"/>
                  </a:cubicBezTo>
                  <a:cubicBezTo>
                    <a:pt x="97706" y="46004"/>
                    <a:pt x="82772" y="31095"/>
                    <a:pt x="64426" y="31095"/>
                  </a:cubicBezTo>
                  <a:close/>
                  <a:moveTo>
                    <a:pt x="64426" y="0"/>
                  </a:moveTo>
                  <a:cubicBezTo>
                    <a:pt x="99946" y="0"/>
                    <a:pt x="128852" y="28859"/>
                    <a:pt x="128852" y="64320"/>
                  </a:cubicBezTo>
                  <a:cubicBezTo>
                    <a:pt x="128852" y="99782"/>
                    <a:pt x="99946" y="128641"/>
                    <a:pt x="64426" y="128641"/>
                  </a:cubicBezTo>
                  <a:cubicBezTo>
                    <a:pt x="28906" y="128641"/>
                    <a:pt x="0" y="99782"/>
                    <a:pt x="0" y="64320"/>
                  </a:cubicBezTo>
                  <a:cubicBezTo>
                    <a:pt x="0" y="28859"/>
                    <a:pt x="28906" y="0"/>
                    <a:pt x="644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F94BA272-CBBB-4ACF-8591-DA5423A4B924}"/>
                </a:ext>
              </a:extLst>
            </p:cNvPr>
            <p:cNvSpPr txBox="1"/>
            <p:nvPr/>
          </p:nvSpPr>
          <p:spPr>
            <a:xfrm>
              <a:off x="7542526" y="3605827"/>
              <a:ext cx="3094094" cy="2853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点击输入您的内容，请言简意赅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 </a:t>
              </a: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602368A8-3C46-4260-B3E7-30FC1A8EB84C}"/>
              </a:ext>
            </a:extLst>
          </p:cNvPr>
          <p:cNvGrpSpPr/>
          <p:nvPr/>
        </p:nvGrpSpPr>
        <p:grpSpPr>
          <a:xfrm>
            <a:off x="6462034" y="5013325"/>
            <a:ext cx="4391481" cy="863600"/>
            <a:chOff x="6462031" y="5013325"/>
            <a:chExt cx="4391481" cy="863600"/>
          </a:xfrm>
        </p:grpSpPr>
        <p:sp>
          <p:nvSpPr>
            <p:cNvPr id="26" name="矩形 25">
              <a:extLst>
                <a:ext uri="{FF2B5EF4-FFF2-40B4-BE49-F238E27FC236}">
                  <a16:creationId xmlns:a16="http://schemas.microsoft.com/office/drawing/2014/main" id="{E3366C28-8E90-49DD-800A-65DEB4298AD3}"/>
                </a:ext>
              </a:extLst>
            </p:cNvPr>
            <p:cNvSpPr/>
            <p:nvPr/>
          </p:nvSpPr>
          <p:spPr>
            <a:xfrm>
              <a:off x="7325632" y="5013325"/>
              <a:ext cx="3527880" cy="863600"/>
            </a:xfrm>
            <a:prstGeom prst="rect">
              <a:avLst/>
            </a:prstGeom>
            <a:solidFill>
              <a:srgbClr val="F8F6F9"/>
            </a:solidFill>
            <a:ln w="19050">
              <a:noFill/>
            </a:ln>
            <a:effectLst>
              <a:outerShdw blurRad="304800" dist="381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1DF5B19B-9586-4FB6-A54D-01BAAFB41767}"/>
                </a:ext>
              </a:extLst>
            </p:cNvPr>
            <p:cNvSpPr/>
            <p:nvPr/>
          </p:nvSpPr>
          <p:spPr>
            <a:xfrm>
              <a:off x="6462031" y="5013325"/>
              <a:ext cx="863601" cy="863600"/>
            </a:xfrm>
            <a:prstGeom prst="rect">
              <a:avLst/>
            </a:prstGeom>
            <a:gradFill flip="none" rotWithShape="1">
              <a:gsLst>
                <a:gs pos="0">
                  <a:srgbClr val="1295F6"/>
                </a:gs>
                <a:gs pos="100000">
                  <a:srgbClr val="6B54F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" name="椭圆 18">
              <a:extLst>
                <a:ext uri="{FF2B5EF4-FFF2-40B4-BE49-F238E27FC236}">
                  <a16:creationId xmlns:a16="http://schemas.microsoft.com/office/drawing/2014/main" id="{CA87B44B-E14C-42AD-AB31-FDDD66EE7D1D}"/>
                </a:ext>
              </a:extLst>
            </p:cNvPr>
            <p:cNvSpPr/>
            <p:nvPr/>
          </p:nvSpPr>
          <p:spPr>
            <a:xfrm>
              <a:off x="6640662" y="5192338"/>
              <a:ext cx="506338" cy="505573"/>
            </a:xfrm>
            <a:custGeom>
              <a:avLst/>
              <a:gdLst>
                <a:gd name="connsiteX0" fmla="*/ 302086 w 607639"/>
                <a:gd name="connsiteY0" fmla="*/ 162018 h 606722"/>
                <a:gd name="connsiteX1" fmla="*/ 359395 w 607639"/>
                <a:gd name="connsiteY1" fmla="*/ 162018 h 606722"/>
                <a:gd name="connsiteX2" fmla="*/ 359395 w 607639"/>
                <a:gd name="connsiteY2" fmla="*/ 247868 h 606722"/>
                <a:gd name="connsiteX3" fmla="*/ 445268 w 607639"/>
                <a:gd name="connsiteY3" fmla="*/ 247868 h 606722"/>
                <a:gd name="connsiteX4" fmla="*/ 445268 w 607639"/>
                <a:gd name="connsiteY4" fmla="*/ 305012 h 606722"/>
                <a:gd name="connsiteX5" fmla="*/ 359395 w 607639"/>
                <a:gd name="connsiteY5" fmla="*/ 305012 h 606722"/>
                <a:gd name="connsiteX6" fmla="*/ 359395 w 607639"/>
                <a:gd name="connsiteY6" fmla="*/ 390862 h 606722"/>
                <a:gd name="connsiteX7" fmla="*/ 302086 w 607639"/>
                <a:gd name="connsiteY7" fmla="*/ 390862 h 606722"/>
                <a:gd name="connsiteX8" fmla="*/ 302086 w 607639"/>
                <a:gd name="connsiteY8" fmla="*/ 305012 h 606722"/>
                <a:gd name="connsiteX9" fmla="*/ 216213 w 607639"/>
                <a:gd name="connsiteY9" fmla="*/ 305012 h 606722"/>
                <a:gd name="connsiteX10" fmla="*/ 216213 w 607639"/>
                <a:gd name="connsiteY10" fmla="*/ 247868 h 606722"/>
                <a:gd name="connsiteX11" fmla="*/ 302086 w 607639"/>
                <a:gd name="connsiteY11" fmla="*/ 247868 h 606722"/>
                <a:gd name="connsiteX12" fmla="*/ 330744 w 607639"/>
                <a:gd name="connsiteY12" fmla="*/ 57233 h 606722"/>
                <a:gd name="connsiteX13" fmla="*/ 111168 w 607639"/>
                <a:gd name="connsiteY13" fmla="*/ 276389 h 606722"/>
                <a:gd name="connsiteX14" fmla="*/ 330744 w 607639"/>
                <a:gd name="connsiteY14" fmla="*/ 495634 h 606722"/>
                <a:gd name="connsiteX15" fmla="*/ 550320 w 607639"/>
                <a:gd name="connsiteY15" fmla="*/ 276389 h 606722"/>
                <a:gd name="connsiteX16" fmla="*/ 330744 w 607639"/>
                <a:gd name="connsiteY16" fmla="*/ 57233 h 606722"/>
                <a:gd name="connsiteX17" fmla="*/ 330744 w 607639"/>
                <a:gd name="connsiteY17" fmla="*/ 0 h 606722"/>
                <a:gd name="connsiteX18" fmla="*/ 607639 w 607639"/>
                <a:gd name="connsiteY18" fmla="*/ 276389 h 606722"/>
                <a:gd name="connsiteX19" fmla="*/ 330744 w 607639"/>
                <a:gd name="connsiteY19" fmla="*/ 552866 h 606722"/>
                <a:gd name="connsiteX20" fmla="*/ 156382 w 607639"/>
                <a:gd name="connsiteY20" fmla="*/ 490923 h 606722"/>
                <a:gd name="connsiteX21" fmla="*/ 40497 w 607639"/>
                <a:gd name="connsiteY21" fmla="*/ 606722 h 606722"/>
                <a:gd name="connsiteX22" fmla="*/ 0 w 607639"/>
                <a:gd name="connsiteY22" fmla="*/ 566286 h 606722"/>
                <a:gd name="connsiteX23" fmla="*/ 115885 w 607639"/>
                <a:gd name="connsiteY23" fmla="*/ 450487 h 606722"/>
                <a:gd name="connsiteX24" fmla="*/ 53937 w 607639"/>
                <a:gd name="connsiteY24" fmla="*/ 276389 h 606722"/>
                <a:gd name="connsiteX25" fmla="*/ 330744 w 607639"/>
                <a:gd name="connsiteY25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07639" h="606722">
                  <a:moveTo>
                    <a:pt x="302086" y="162018"/>
                  </a:moveTo>
                  <a:lnTo>
                    <a:pt x="359395" y="162018"/>
                  </a:lnTo>
                  <a:lnTo>
                    <a:pt x="359395" y="247868"/>
                  </a:lnTo>
                  <a:lnTo>
                    <a:pt x="445268" y="247868"/>
                  </a:lnTo>
                  <a:lnTo>
                    <a:pt x="445268" y="305012"/>
                  </a:lnTo>
                  <a:lnTo>
                    <a:pt x="359395" y="305012"/>
                  </a:lnTo>
                  <a:lnTo>
                    <a:pt x="359395" y="390862"/>
                  </a:lnTo>
                  <a:lnTo>
                    <a:pt x="302086" y="390862"/>
                  </a:lnTo>
                  <a:lnTo>
                    <a:pt x="302086" y="305012"/>
                  </a:lnTo>
                  <a:lnTo>
                    <a:pt x="216213" y="305012"/>
                  </a:lnTo>
                  <a:lnTo>
                    <a:pt x="216213" y="247868"/>
                  </a:lnTo>
                  <a:lnTo>
                    <a:pt x="302086" y="247868"/>
                  </a:lnTo>
                  <a:close/>
                  <a:moveTo>
                    <a:pt x="330744" y="57233"/>
                  </a:moveTo>
                  <a:cubicBezTo>
                    <a:pt x="209696" y="57233"/>
                    <a:pt x="111168" y="155524"/>
                    <a:pt x="111168" y="276389"/>
                  </a:cubicBezTo>
                  <a:cubicBezTo>
                    <a:pt x="111168" y="397342"/>
                    <a:pt x="209696" y="495634"/>
                    <a:pt x="330744" y="495634"/>
                  </a:cubicBezTo>
                  <a:cubicBezTo>
                    <a:pt x="451791" y="495634"/>
                    <a:pt x="550320" y="397342"/>
                    <a:pt x="550320" y="276389"/>
                  </a:cubicBezTo>
                  <a:cubicBezTo>
                    <a:pt x="550320" y="155524"/>
                    <a:pt x="451791" y="57233"/>
                    <a:pt x="330744" y="57233"/>
                  </a:cubicBezTo>
                  <a:close/>
                  <a:moveTo>
                    <a:pt x="330744" y="0"/>
                  </a:moveTo>
                  <a:cubicBezTo>
                    <a:pt x="483388" y="0"/>
                    <a:pt x="607639" y="123975"/>
                    <a:pt x="607639" y="276389"/>
                  </a:cubicBezTo>
                  <a:cubicBezTo>
                    <a:pt x="607639" y="428891"/>
                    <a:pt x="483388" y="552866"/>
                    <a:pt x="330744" y="552866"/>
                  </a:cubicBezTo>
                  <a:cubicBezTo>
                    <a:pt x="264702" y="552866"/>
                    <a:pt x="204000" y="529671"/>
                    <a:pt x="156382" y="490923"/>
                  </a:cubicBezTo>
                  <a:lnTo>
                    <a:pt x="40497" y="606722"/>
                  </a:lnTo>
                  <a:lnTo>
                    <a:pt x="0" y="566286"/>
                  </a:lnTo>
                  <a:lnTo>
                    <a:pt x="115885" y="450487"/>
                  </a:lnTo>
                  <a:cubicBezTo>
                    <a:pt x="77168" y="402941"/>
                    <a:pt x="53937" y="342331"/>
                    <a:pt x="53937" y="276389"/>
                  </a:cubicBezTo>
                  <a:cubicBezTo>
                    <a:pt x="53937" y="123975"/>
                    <a:pt x="178099" y="0"/>
                    <a:pt x="33074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925D94F2-1D76-4D07-99E4-CC9D7EE5CACE}"/>
                </a:ext>
              </a:extLst>
            </p:cNvPr>
            <p:cNvSpPr txBox="1"/>
            <p:nvPr/>
          </p:nvSpPr>
          <p:spPr>
            <a:xfrm>
              <a:off x="7542526" y="5117920"/>
              <a:ext cx="3094094" cy="28533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点击输入您的内容，请言简意赅</a:t>
              </a: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/>
                  <a:uLnTx/>
                  <a:uFillTx/>
                  <a:cs typeface="+mn-ea"/>
                  <a:sym typeface="+mn-lt"/>
                </a:rPr>
                <a:t> </a:t>
              </a:r>
            </a:p>
          </p:txBody>
        </p: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id="{CEC9042A-C6E4-41D6-AFE9-886295A9FFF8}"/>
              </a:ext>
            </a:extLst>
          </p:cNvPr>
          <p:cNvSpPr txBox="1"/>
          <p:nvPr/>
        </p:nvSpPr>
        <p:spPr>
          <a:xfrm>
            <a:off x="3863571" y="518495"/>
            <a:ext cx="459433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400" dirty="0">
                <a:solidFill>
                  <a:srgbClr val="000000"/>
                </a:solidFill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请输入标题文字</a:t>
            </a:r>
            <a:endParaRPr kumimoji="0" lang="zh-CN" altLang="en-US" sz="4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胡晓波男神体" panose="02010600030101010101" pitchFamily="2" charset="-122"/>
              <a:ea typeface="胡晓波男神体" panose="02010600030101010101" pitchFamily="2" charset="-122"/>
              <a:cs typeface="胡晓波男神体" panose="02010600030101010101" pitchFamily="2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8561558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iṩḷiďé">
            <a:extLst>
              <a:ext uri="{FF2B5EF4-FFF2-40B4-BE49-F238E27FC236}">
                <a16:creationId xmlns:a16="http://schemas.microsoft.com/office/drawing/2014/main" id="{E0D1EFD3-DB93-4BAF-8792-6DB0B34BD4D6}"/>
              </a:ext>
            </a:extLst>
          </p:cNvPr>
          <p:cNvGrpSpPr/>
          <p:nvPr/>
        </p:nvGrpSpPr>
        <p:grpSpPr>
          <a:xfrm>
            <a:off x="3600764" y="2380341"/>
            <a:ext cx="4990472" cy="2965452"/>
            <a:chOff x="2451000" y="1584000"/>
            <a:chExt cx="7061027" cy="4195825"/>
          </a:xfrm>
        </p:grpSpPr>
        <p:sp>
          <p:nvSpPr>
            <p:cNvPr id="10" name="ïśḷíďè">
              <a:extLst>
                <a:ext uri="{FF2B5EF4-FFF2-40B4-BE49-F238E27FC236}">
                  <a16:creationId xmlns:a16="http://schemas.microsoft.com/office/drawing/2014/main" id="{B290F8EB-F2DD-400A-8F9F-C50C4874F7E5}"/>
                </a:ext>
              </a:extLst>
            </p:cNvPr>
            <p:cNvSpPr/>
            <p:nvPr/>
          </p:nvSpPr>
          <p:spPr bwMode="auto">
            <a:xfrm flipH="1">
              <a:off x="3752308" y="2370501"/>
              <a:ext cx="3410086" cy="3409324"/>
            </a:xfrm>
            <a:custGeom>
              <a:avLst/>
              <a:gdLst>
                <a:gd name="T0" fmla="*/ 5267 w 1050"/>
                <a:gd name="T1" fmla="*/ 5962 h 1049"/>
                <a:gd name="T2" fmla="*/ 5044 w 1050"/>
                <a:gd name="T3" fmla="*/ 6578 h 1049"/>
                <a:gd name="T4" fmla="*/ 4420 w 1050"/>
                <a:gd name="T5" fmla="*/ 6399 h 1049"/>
                <a:gd name="T6" fmla="*/ 4114 w 1050"/>
                <a:gd name="T7" fmla="*/ 6895 h 1049"/>
                <a:gd name="T8" fmla="*/ 3464 w 1050"/>
                <a:gd name="T9" fmla="*/ 6544 h 1049"/>
                <a:gd name="T10" fmla="*/ 2916 w 1050"/>
                <a:gd name="T11" fmla="*/ 6913 h 1049"/>
                <a:gd name="T12" fmla="*/ 2508 w 1050"/>
                <a:gd name="T13" fmla="*/ 6399 h 1049"/>
                <a:gd name="T14" fmla="*/ 1981 w 1050"/>
                <a:gd name="T15" fmla="*/ 6624 h 1049"/>
                <a:gd name="T16" fmla="*/ 1792 w 1050"/>
                <a:gd name="T17" fmla="*/ 6054 h 1049"/>
                <a:gd name="T18" fmla="*/ 1528 w 1050"/>
                <a:gd name="T19" fmla="*/ 5865 h 1049"/>
                <a:gd name="T20" fmla="*/ 920 w 1050"/>
                <a:gd name="T21" fmla="*/ 5850 h 1049"/>
                <a:gd name="T22" fmla="*/ 881 w 1050"/>
                <a:gd name="T23" fmla="*/ 5139 h 1049"/>
                <a:gd name="T24" fmla="*/ 309 w 1050"/>
                <a:gd name="T25" fmla="*/ 4953 h 1049"/>
                <a:gd name="T26" fmla="*/ 514 w 1050"/>
                <a:gd name="T27" fmla="*/ 4339 h 1049"/>
                <a:gd name="T28" fmla="*/ 0 w 1050"/>
                <a:gd name="T29" fmla="*/ 3897 h 1049"/>
                <a:gd name="T30" fmla="*/ 394 w 1050"/>
                <a:gd name="T31" fmla="*/ 3302 h 1049"/>
                <a:gd name="T32" fmla="*/ 39 w 1050"/>
                <a:gd name="T33" fmla="*/ 2812 h 1049"/>
                <a:gd name="T34" fmla="*/ 566 w 1050"/>
                <a:gd name="T35" fmla="*/ 2428 h 1049"/>
                <a:gd name="T36" fmla="*/ 362 w 1050"/>
                <a:gd name="T37" fmla="*/ 1876 h 1049"/>
                <a:gd name="T38" fmla="*/ 973 w 1050"/>
                <a:gd name="T39" fmla="*/ 1651 h 1049"/>
                <a:gd name="T40" fmla="*/ 920 w 1050"/>
                <a:gd name="T41" fmla="*/ 1077 h 1049"/>
                <a:gd name="T42" fmla="*/ 1528 w 1050"/>
                <a:gd name="T43" fmla="*/ 1069 h 1049"/>
                <a:gd name="T44" fmla="*/ 1784 w 1050"/>
                <a:gd name="T45" fmla="*/ 401 h 1049"/>
                <a:gd name="T46" fmla="*/ 2358 w 1050"/>
                <a:gd name="T47" fmla="*/ 582 h 1049"/>
                <a:gd name="T48" fmla="*/ 2667 w 1050"/>
                <a:gd name="T49" fmla="*/ 482 h 1049"/>
                <a:gd name="T50" fmla="*/ 3299 w 1050"/>
                <a:gd name="T51" fmla="*/ 383 h 1049"/>
                <a:gd name="T52" fmla="*/ 3899 w 1050"/>
                <a:gd name="T53" fmla="*/ 0 h 1049"/>
                <a:gd name="T54" fmla="*/ 4255 w 1050"/>
                <a:gd name="T55" fmla="*/ 482 h 1049"/>
                <a:gd name="T56" fmla="*/ 4570 w 1050"/>
                <a:gd name="T57" fmla="*/ 582 h 1049"/>
                <a:gd name="T58" fmla="*/ 5143 w 1050"/>
                <a:gd name="T59" fmla="*/ 401 h 1049"/>
                <a:gd name="T60" fmla="*/ 5332 w 1050"/>
                <a:gd name="T61" fmla="*/ 1024 h 1049"/>
                <a:gd name="T62" fmla="*/ 5926 w 1050"/>
                <a:gd name="T63" fmla="*/ 996 h 1049"/>
                <a:gd name="T64" fmla="*/ 5951 w 1050"/>
                <a:gd name="T65" fmla="*/ 1651 h 1049"/>
                <a:gd name="T66" fmla="*/ 6566 w 1050"/>
                <a:gd name="T67" fmla="*/ 1876 h 1049"/>
                <a:gd name="T68" fmla="*/ 6386 w 1050"/>
                <a:gd name="T69" fmla="*/ 2510 h 1049"/>
                <a:gd name="T70" fmla="*/ 6882 w 1050"/>
                <a:gd name="T71" fmla="*/ 2812 h 1049"/>
                <a:gd name="T72" fmla="*/ 6538 w 1050"/>
                <a:gd name="T73" fmla="*/ 3459 h 1049"/>
                <a:gd name="T74" fmla="*/ 6899 w 1050"/>
                <a:gd name="T75" fmla="*/ 4009 h 1049"/>
                <a:gd name="T76" fmla="*/ 6386 w 1050"/>
                <a:gd name="T77" fmla="*/ 4416 h 1049"/>
                <a:gd name="T78" fmla="*/ 6618 w 1050"/>
                <a:gd name="T79" fmla="*/ 4953 h 1049"/>
                <a:gd name="T80" fmla="*/ 6046 w 1050"/>
                <a:gd name="T81" fmla="*/ 5139 h 1049"/>
                <a:gd name="T82" fmla="*/ 5853 w 1050"/>
                <a:gd name="T83" fmla="*/ 5403 h 1049"/>
                <a:gd name="T84" fmla="*/ 5846 w 1050"/>
                <a:gd name="T85" fmla="*/ 6015 h 104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050" h="1049">
                  <a:moveTo>
                    <a:pt x="888" y="911"/>
                  </a:moveTo>
                  <a:lnTo>
                    <a:pt x="820" y="888"/>
                  </a:lnTo>
                  <a:lnTo>
                    <a:pt x="800" y="903"/>
                  </a:lnTo>
                  <a:lnTo>
                    <a:pt x="780" y="917"/>
                  </a:lnTo>
                  <a:lnTo>
                    <a:pt x="781" y="988"/>
                  </a:lnTo>
                  <a:lnTo>
                    <a:pt x="766" y="996"/>
                  </a:lnTo>
                  <a:lnTo>
                    <a:pt x="751" y="1003"/>
                  </a:lnTo>
                  <a:lnTo>
                    <a:pt x="694" y="961"/>
                  </a:lnTo>
                  <a:lnTo>
                    <a:pt x="671" y="969"/>
                  </a:lnTo>
                  <a:lnTo>
                    <a:pt x="658" y="972"/>
                  </a:lnTo>
                  <a:lnTo>
                    <a:pt x="646" y="976"/>
                  </a:lnTo>
                  <a:lnTo>
                    <a:pt x="625" y="1044"/>
                  </a:lnTo>
                  <a:lnTo>
                    <a:pt x="592" y="1049"/>
                  </a:lnTo>
                  <a:lnTo>
                    <a:pt x="551" y="991"/>
                  </a:lnTo>
                  <a:lnTo>
                    <a:pt x="526" y="991"/>
                  </a:lnTo>
                  <a:lnTo>
                    <a:pt x="501" y="991"/>
                  </a:lnTo>
                  <a:lnTo>
                    <a:pt x="460" y="1049"/>
                  </a:lnTo>
                  <a:lnTo>
                    <a:pt x="443" y="1047"/>
                  </a:lnTo>
                  <a:lnTo>
                    <a:pt x="426" y="1044"/>
                  </a:lnTo>
                  <a:lnTo>
                    <a:pt x="405" y="976"/>
                  </a:lnTo>
                  <a:lnTo>
                    <a:pt x="381" y="969"/>
                  </a:lnTo>
                  <a:lnTo>
                    <a:pt x="369" y="965"/>
                  </a:lnTo>
                  <a:lnTo>
                    <a:pt x="358" y="961"/>
                  </a:lnTo>
                  <a:lnTo>
                    <a:pt x="301" y="1003"/>
                  </a:lnTo>
                  <a:lnTo>
                    <a:pt x="286" y="996"/>
                  </a:lnTo>
                  <a:lnTo>
                    <a:pt x="271" y="988"/>
                  </a:lnTo>
                  <a:lnTo>
                    <a:pt x="272" y="917"/>
                  </a:lnTo>
                  <a:lnTo>
                    <a:pt x="252" y="903"/>
                  </a:lnTo>
                  <a:lnTo>
                    <a:pt x="242" y="895"/>
                  </a:lnTo>
                  <a:lnTo>
                    <a:pt x="232" y="888"/>
                  </a:lnTo>
                  <a:lnTo>
                    <a:pt x="164" y="911"/>
                  </a:lnTo>
                  <a:lnTo>
                    <a:pt x="152" y="899"/>
                  </a:lnTo>
                  <a:lnTo>
                    <a:pt x="140" y="886"/>
                  </a:lnTo>
                  <a:lnTo>
                    <a:pt x="163" y="818"/>
                  </a:lnTo>
                  <a:lnTo>
                    <a:pt x="148" y="799"/>
                  </a:lnTo>
                  <a:lnTo>
                    <a:pt x="134" y="778"/>
                  </a:lnTo>
                  <a:lnTo>
                    <a:pt x="63" y="779"/>
                  </a:lnTo>
                  <a:lnTo>
                    <a:pt x="55" y="765"/>
                  </a:lnTo>
                  <a:lnTo>
                    <a:pt x="47" y="750"/>
                  </a:lnTo>
                  <a:lnTo>
                    <a:pt x="90" y="693"/>
                  </a:lnTo>
                  <a:lnTo>
                    <a:pt x="82" y="669"/>
                  </a:lnTo>
                  <a:lnTo>
                    <a:pt x="78" y="657"/>
                  </a:lnTo>
                  <a:lnTo>
                    <a:pt x="75" y="645"/>
                  </a:lnTo>
                  <a:lnTo>
                    <a:pt x="6" y="623"/>
                  </a:lnTo>
                  <a:lnTo>
                    <a:pt x="0" y="590"/>
                  </a:lnTo>
                  <a:lnTo>
                    <a:pt x="60" y="549"/>
                  </a:lnTo>
                  <a:lnTo>
                    <a:pt x="59" y="524"/>
                  </a:lnTo>
                  <a:lnTo>
                    <a:pt x="60" y="500"/>
                  </a:lnTo>
                  <a:lnTo>
                    <a:pt x="0" y="459"/>
                  </a:lnTo>
                  <a:lnTo>
                    <a:pt x="3" y="442"/>
                  </a:lnTo>
                  <a:lnTo>
                    <a:pt x="6" y="426"/>
                  </a:lnTo>
                  <a:lnTo>
                    <a:pt x="75" y="405"/>
                  </a:lnTo>
                  <a:lnTo>
                    <a:pt x="82" y="380"/>
                  </a:lnTo>
                  <a:lnTo>
                    <a:pt x="86" y="368"/>
                  </a:lnTo>
                  <a:lnTo>
                    <a:pt x="90" y="356"/>
                  </a:lnTo>
                  <a:lnTo>
                    <a:pt x="47" y="299"/>
                  </a:lnTo>
                  <a:lnTo>
                    <a:pt x="55" y="284"/>
                  </a:lnTo>
                  <a:lnTo>
                    <a:pt x="63" y="270"/>
                  </a:lnTo>
                  <a:lnTo>
                    <a:pt x="134" y="271"/>
                  </a:lnTo>
                  <a:lnTo>
                    <a:pt x="148" y="250"/>
                  </a:lnTo>
                  <a:lnTo>
                    <a:pt x="155" y="240"/>
                  </a:lnTo>
                  <a:lnTo>
                    <a:pt x="163" y="231"/>
                  </a:lnTo>
                  <a:lnTo>
                    <a:pt x="140" y="163"/>
                  </a:lnTo>
                  <a:lnTo>
                    <a:pt x="152" y="151"/>
                  </a:lnTo>
                  <a:lnTo>
                    <a:pt x="164" y="139"/>
                  </a:lnTo>
                  <a:lnTo>
                    <a:pt x="232" y="162"/>
                  </a:lnTo>
                  <a:lnTo>
                    <a:pt x="252" y="147"/>
                  </a:lnTo>
                  <a:lnTo>
                    <a:pt x="272" y="133"/>
                  </a:lnTo>
                  <a:lnTo>
                    <a:pt x="271" y="61"/>
                  </a:lnTo>
                  <a:lnTo>
                    <a:pt x="286" y="53"/>
                  </a:lnTo>
                  <a:lnTo>
                    <a:pt x="301" y="46"/>
                  </a:lnTo>
                  <a:lnTo>
                    <a:pt x="358" y="88"/>
                  </a:lnTo>
                  <a:lnTo>
                    <a:pt x="381" y="80"/>
                  </a:lnTo>
                  <a:lnTo>
                    <a:pt x="393" y="76"/>
                  </a:lnTo>
                  <a:lnTo>
                    <a:pt x="405" y="73"/>
                  </a:lnTo>
                  <a:lnTo>
                    <a:pt x="426" y="5"/>
                  </a:lnTo>
                  <a:lnTo>
                    <a:pt x="460" y="0"/>
                  </a:lnTo>
                  <a:lnTo>
                    <a:pt x="501" y="58"/>
                  </a:lnTo>
                  <a:lnTo>
                    <a:pt x="526" y="57"/>
                  </a:lnTo>
                  <a:lnTo>
                    <a:pt x="551" y="58"/>
                  </a:lnTo>
                  <a:lnTo>
                    <a:pt x="592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3"/>
                  </a:lnTo>
                  <a:lnTo>
                    <a:pt x="671" y="80"/>
                  </a:lnTo>
                  <a:lnTo>
                    <a:pt x="682" y="84"/>
                  </a:lnTo>
                  <a:lnTo>
                    <a:pt x="694" y="88"/>
                  </a:lnTo>
                  <a:lnTo>
                    <a:pt x="751" y="46"/>
                  </a:lnTo>
                  <a:lnTo>
                    <a:pt x="766" y="53"/>
                  </a:lnTo>
                  <a:lnTo>
                    <a:pt x="781" y="61"/>
                  </a:lnTo>
                  <a:lnTo>
                    <a:pt x="780" y="133"/>
                  </a:lnTo>
                  <a:lnTo>
                    <a:pt x="800" y="147"/>
                  </a:lnTo>
                  <a:lnTo>
                    <a:pt x="810" y="155"/>
                  </a:lnTo>
                  <a:lnTo>
                    <a:pt x="820" y="162"/>
                  </a:lnTo>
                  <a:lnTo>
                    <a:pt x="888" y="139"/>
                  </a:lnTo>
                  <a:lnTo>
                    <a:pt x="900" y="151"/>
                  </a:lnTo>
                  <a:lnTo>
                    <a:pt x="912" y="163"/>
                  </a:lnTo>
                  <a:lnTo>
                    <a:pt x="889" y="231"/>
                  </a:lnTo>
                  <a:lnTo>
                    <a:pt x="904" y="250"/>
                  </a:lnTo>
                  <a:lnTo>
                    <a:pt x="918" y="271"/>
                  </a:lnTo>
                  <a:lnTo>
                    <a:pt x="989" y="270"/>
                  </a:lnTo>
                  <a:lnTo>
                    <a:pt x="997" y="284"/>
                  </a:lnTo>
                  <a:lnTo>
                    <a:pt x="1005" y="299"/>
                  </a:lnTo>
                  <a:lnTo>
                    <a:pt x="962" y="356"/>
                  </a:lnTo>
                  <a:lnTo>
                    <a:pt x="970" y="380"/>
                  </a:lnTo>
                  <a:lnTo>
                    <a:pt x="974" y="393"/>
                  </a:lnTo>
                  <a:lnTo>
                    <a:pt x="977" y="405"/>
                  </a:lnTo>
                  <a:lnTo>
                    <a:pt x="1045" y="426"/>
                  </a:lnTo>
                  <a:lnTo>
                    <a:pt x="1050" y="459"/>
                  </a:lnTo>
                  <a:lnTo>
                    <a:pt x="992" y="500"/>
                  </a:lnTo>
                  <a:lnTo>
                    <a:pt x="993" y="524"/>
                  </a:lnTo>
                  <a:lnTo>
                    <a:pt x="992" y="549"/>
                  </a:lnTo>
                  <a:lnTo>
                    <a:pt x="1050" y="590"/>
                  </a:lnTo>
                  <a:lnTo>
                    <a:pt x="1048" y="607"/>
                  </a:lnTo>
                  <a:lnTo>
                    <a:pt x="1045" y="623"/>
                  </a:lnTo>
                  <a:lnTo>
                    <a:pt x="977" y="645"/>
                  </a:lnTo>
                  <a:lnTo>
                    <a:pt x="970" y="669"/>
                  </a:lnTo>
                  <a:lnTo>
                    <a:pt x="966" y="681"/>
                  </a:lnTo>
                  <a:lnTo>
                    <a:pt x="962" y="693"/>
                  </a:lnTo>
                  <a:lnTo>
                    <a:pt x="1005" y="750"/>
                  </a:lnTo>
                  <a:lnTo>
                    <a:pt x="997" y="765"/>
                  </a:lnTo>
                  <a:lnTo>
                    <a:pt x="989" y="779"/>
                  </a:lnTo>
                  <a:lnTo>
                    <a:pt x="918" y="778"/>
                  </a:lnTo>
                  <a:lnTo>
                    <a:pt x="904" y="799"/>
                  </a:lnTo>
                  <a:lnTo>
                    <a:pt x="897" y="809"/>
                  </a:lnTo>
                  <a:lnTo>
                    <a:pt x="889" y="818"/>
                  </a:lnTo>
                  <a:lnTo>
                    <a:pt x="912" y="886"/>
                  </a:lnTo>
                  <a:lnTo>
                    <a:pt x="900" y="899"/>
                  </a:lnTo>
                  <a:lnTo>
                    <a:pt x="888" y="911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22225" cmpd="sng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ïş1îḑê">
              <a:extLst>
                <a:ext uri="{FF2B5EF4-FFF2-40B4-BE49-F238E27FC236}">
                  <a16:creationId xmlns:a16="http://schemas.microsoft.com/office/drawing/2014/main" id="{2AE532C1-2630-49E1-9627-6CA2F6E47705}"/>
                </a:ext>
              </a:extLst>
            </p:cNvPr>
            <p:cNvSpPr/>
            <p:nvPr/>
          </p:nvSpPr>
          <p:spPr bwMode="auto">
            <a:xfrm flipH="1">
              <a:off x="4272138" y="2890215"/>
              <a:ext cx="2363495" cy="2369896"/>
            </a:xfrm>
            <a:prstGeom prst="ellipse">
              <a:avLst/>
            </a:prstGeom>
            <a:gradFill flip="none" rotWithShape="1">
              <a:gsLst>
                <a:gs pos="0">
                  <a:srgbClr val="1295F6"/>
                </a:gs>
                <a:gs pos="100000">
                  <a:srgbClr val="6B54F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lvl1pPr>
                <a:defRPr sz="1300" b="1">
                  <a:solidFill>
                    <a:srgbClr val="000000"/>
                  </a:solidFill>
                </a:defRPr>
              </a:lvl1pPr>
              <a:lvl2pPr marL="742950" indent="-285750">
                <a:defRPr sz="1300" b="1">
                  <a:solidFill>
                    <a:srgbClr val="000000"/>
                  </a:solidFill>
                </a:defRPr>
              </a:lvl2pPr>
              <a:lvl3pPr marL="1143000" indent="-228600">
                <a:defRPr sz="1300" b="1">
                  <a:solidFill>
                    <a:srgbClr val="000000"/>
                  </a:solidFill>
                </a:defRPr>
              </a:lvl3pPr>
              <a:lvl4pPr marL="1600200" indent="-228600">
                <a:defRPr sz="1300" b="1">
                  <a:solidFill>
                    <a:srgbClr val="000000"/>
                  </a:solidFill>
                </a:defRPr>
              </a:lvl4pPr>
              <a:lvl5pPr marL="2057400" indent="-228600">
                <a:defRPr sz="1300" b="1">
                  <a:solidFill>
                    <a:srgbClr val="000000"/>
                  </a:solidFill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iṩ1íḑè">
              <a:extLst>
                <a:ext uri="{FF2B5EF4-FFF2-40B4-BE49-F238E27FC236}">
                  <a16:creationId xmlns:a16="http://schemas.microsoft.com/office/drawing/2014/main" id="{87F1F188-335C-406B-A7D1-50016D6F2920}"/>
                </a:ext>
              </a:extLst>
            </p:cNvPr>
            <p:cNvSpPr/>
            <p:nvPr/>
          </p:nvSpPr>
          <p:spPr bwMode="auto">
            <a:xfrm flipH="1">
              <a:off x="2451000" y="1584000"/>
              <a:ext cx="1930303" cy="1929872"/>
            </a:xfrm>
            <a:custGeom>
              <a:avLst/>
              <a:gdLst>
                <a:gd name="T0" fmla="*/ 2357 w 637"/>
                <a:gd name="T1" fmla="*/ 2926 h 638"/>
                <a:gd name="T2" fmla="*/ 2247 w 637"/>
                <a:gd name="T3" fmla="*/ 2982 h 638"/>
                <a:gd name="T4" fmla="*/ 2123 w 637"/>
                <a:gd name="T5" fmla="*/ 3024 h 638"/>
                <a:gd name="T6" fmla="*/ 1936 w 637"/>
                <a:gd name="T7" fmla="*/ 3387 h 638"/>
                <a:gd name="T8" fmla="*/ 1670 w 637"/>
                <a:gd name="T9" fmla="*/ 3082 h 638"/>
                <a:gd name="T10" fmla="*/ 1541 w 637"/>
                <a:gd name="T11" fmla="*/ 3070 h 638"/>
                <a:gd name="T12" fmla="*/ 1413 w 637"/>
                <a:gd name="T13" fmla="*/ 3052 h 638"/>
                <a:gd name="T14" fmla="*/ 1119 w 637"/>
                <a:gd name="T15" fmla="*/ 3297 h 638"/>
                <a:gd name="T16" fmla="*/ 969 w 637"/>
                <a:gd name="T17" fmla="*/ 3237 h 638"/>
                <a:gd name="T18" fmla="*/ 930 w 637"/>
                <a:gd name="T19" fmla="*/ 2839 h 638"/>
                <a:gd name="T20" fmla="*/ 829 w 637"/>
                <a:gd name="T21" fmla="*/ 2762 h 638"/>
                <a:gd name="T22" fmla="*/ 421 w 637"/>
                <a:gd name="T23" fmla="*/ 2827 h 638"/>
                <a:gd name="T24" fmla="*/ 299 w 637"/>
                <a:gd name="T25" fmla="*/ 2673 h 638"/>
                <a:gd name="T26" fmla="*/ 477 w 637"/>
                <a:gd name="T27" fmla="*/ 2300 h 638"/>
                <a:gd name="T28" fmla="*/ 416 w 637"/>
                <a:gd name="T29" fmla="*/ 2183 h 638"/>
                <a:gd name="T30" fmla="*/ 30 w 637"/>
                <a:gd name="T31" fmla="*/ 2039 h 638"/>
                <a:gd name="T32" fmla="*/ 0 w 637"/>
                <a:gd name="T33" fmla="*/ 1842 h 638"/>
                <a:gd name="T34" fmla="*/ 343 w 637"/>
                <a:gd name="T35" fmla="*/ 1603 h 638"/>
                <a:gd name="T36" fmla="*/ 359 w 637"/>
                <a:gd name="T37" fmla="*/ 1470 h 638"/>
                <a:gd name="T38" fmla="*/ 91 w 637"/>
                <a:gd name="T39" fmla="*/ 1144 h 638"/>
                <a:gd name="T40" fmla="*/ 159 w 637"/>
                <a:gd name="T41" fmla="*/ 969 h 638"/>
                <a:gd name="T42" fmla="*/ 584 w 637"/>
                <a:gd name="T43" fmla="*/ 932 h 638"/>
                <a:gd name="T44" fmla="*/ 663 w 637"/>
                <a:gd name="T45" fmla="*/ 826 h 638"/>
                <a:gd name="T46" fmla="*/ 593 w 637"/>
                <a:gd name="T47" fmla="*/ 405 h 638"/>
                <a:gd name="T48" fmla="*/ 736 w 637"/>
                <a:gd name="T49" fmla="*/ 293 h 638"/>
                <a:gd name="T50" fmla="*/ 1128 w 637"/>
                <a:gd name="T51" fmla="*/ 470 h 638"/>
                <a:gd name="T52" fmla="*/ 1250 w 637"/>
                <a:gd name="T53" fmla="*/ 421 h 638"/>
                <a:gd name="T54" fmla="*/ 1394 w 637"/>
                <a:gd name="T55" fmla="*/ 21 h 638"/>
                <a:gd name="T56" fmla="*/ 1492 w 637"/>
                <a:gd name="T57" fmla="*/ 5 h 638"/>
                <a:gd name="T58" fmla="*/ 1765 w 637"/>
                <a:gd name="T59" fmla="*/ 342 h 638"/>
                <a:gd name="T60" fmla="*/ 1899 w 637"/>
                <a:gd name="T61" fmla="*/ 351 h 638"/>
                <a:gd name="T62" fmla="*/ 2027 w 637"/>
                <a:gd name="T63" fmla="*/ 372 h 638"/>
                <a:gd name="T64" fmla="*/ 2331 w 637"/>
                <a:gd name="T65" fmla="*/ 113 h 638"/>
                <a:gd name="T66" fmla="*/ 2466 w 637"/>
                <a:gd name="T67" fmla="*/ 171 h 638"/>
                <a:gd name="T68" fmla="*/ 2503 w 637"/>
                <a:gd name="T69" fmla="*/ 585 h 638"/>
                <a:gd name="T70" fmla="*/ 2609 w 637"/>
                <a:gd name="T71" fmla="*/ 665 h 638"/>
                <a:gd name="T72" fmla="*/ 3006 w 637"/>
                <a:gd name="T73" fmla="*/ 597 h 638"/>
                <a:gd name="T74" fmla="*/ 3099 w 637"/>
                <a:gd name="T75" fmla="*/ 723 h 638"/>
                <a:gd name="T76" fmla="*/ 2929 w 637"/>
                <a:gd name="T77" fmla="*/ 1070 h 638"/>
                <a:gd name="T78" fmla="*/ 2964 w 637"/>
                <a:gd name="T79" fmla="*/ 1135 h 638"/>
                <a:gd name="T80" fmla="*/ 3013 w 637"/>
                <a:gd name="T81" fmla="*/ 1250 h 638"/>
                <a:gd name="T82" fmla="*/ 3379 w 637"/>
                <a:gd name="T83" fmla="*/ 1390 h 638"/>
                <a:gd name="T84" fmla="*/ 3407 w 637"/>
                <a:gd name="T85" fmla="*/ 1603 h 638"/>
                <a:gd name="T86" fmla="*/ 3087 w 637"/>
                <a:gd name="T87" fmla="*/ 1832 h 638"/>
                <a:gd name="T88" fmla="*/ 3071 w 637"/>
                <a:gd name="T89" fmla="*/ 1954 h 638"/>
                <a:gd name="T90" fmla="*/ 3316 w 637"/>
                <a:gd name="T91" fmla="*/ 2256 h 638"/>
                <a:gd name="T92" fmla="*/ 3230 w 637"/>
                <a:gd name="T93" fmla="*/ 2460 h 638"/>
                <a:gd name="T94" fmla="*/ 2844 w 637"/>
                <a:gd name="T95" fmla="*/ 2497 h 638"/>
                <a:gd name="T96" fmla="*/ 2770 w 637"/>
                <a:gd name="T97" fmla="*/ 2598 h 638"/>
                <a:gd name="T98" fmla="*/ 2830 w 637"/>
                <a:gd name="T99" fmla="*/ 2975 h 638"/>
                <a:gd name="T100" fmla="*/ 2700 w 637"/>
                <a:gd name="T101" fmla="*/ 3082 h 6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637" h="638">
                  <a:moveTo>
                    <a:pt x="496" y="585"/>
                  </a:moveTo>
                  <a:lnTo>
                    <a:pt x="441" y="550"/>
                  </a:lnTo>
                  <a:lnTo>
                    <a:pt x="431" y="555"/>
                  </a:lnTo>
                  <a:lnTo>
                    <a:pt x="420" y="560"/>
                  </a:lnTo>
                  <a:lnTo>
                    <a:pt x="409" y="564"/>
                  </a:lnTo>
                  <a:lnTo>
                    <a:pt x="397" y="568"/>
                  </a:lnTo>
                  <a:lnTo>
                    <a:pt x="382" y="633"/>
                  </a:lnTo>
                  <a:lnTo>
                    <a:pt x="362" y="636"/>
                  </a:lnTo>
                  <a:lnTo>
                    <a:pt x="342" y="638"/>
                  </a:lnTo>
                  <a:lnTo>
                    <a:pt x="312" y="579"/>
                  </a:lnTo>
                  <a:lnTo>
                    <a:pt x="300" y="579"/>
                  </a:lnTo>
                  <a:lnTo>
                    <a:pt x="288" y="577"/>
                  </a:lnTo>
                  <a:lnTo>
                    <a:pt x="275" y="576"/>
                  </a:lnTo>
                  <a:lnTo>
                    <a:pt x="264" y="573"/>
                  </a:lnTo>
                  <a:lnTo>
                    <a:pt x="219" y="622"/>
                  </a:lnTo>
                  <a:lnTo>
                    <a:pt x="209" y="619"/>
                  </a:lnTo>
                  <a:lnTo>
                    <a:pt x="200" y="616"/>
                  </a:lnTo>
                  <a:lnTo>
                    <a:pt x="181" y="608"/>
                  </a:lnTo>
                  <a:lnTo>
                    <a:pt x="184" y="540"/>
                  </a:lnTo>
                  <a:lnTo>
                    <a:pt x="174" y="533"/>
                  </a:lnTo>
                  <a:lnTo>
                    <a:pt x="164" y="526"/>
                  </a:lnTo>
                  <a:lnTo>
                    <a:pt x="155" y="519"/>
                  </a:lnTo>
                  <a:lnTo>
                    <a:pt x="146" y="511"/>
                  </a:lnTo>
                  <a:lnTo>
                    <a:pt x="79" y="531"/>
                  </a:lnTo>
                  <a:lnTo>
                    <a:pt x="67" y="517"/>
                  </a:lnTo>
                  <a:lnTo>
                    <a:pt x="56" y="502"/>
                  </a:lnTo>
                  <a:lnTo>
                    <a:pt x="94" y="443"/>
                  </a:lnTo>
                  <a:lnTo>
                    <a:pt x="89" y="432"/>
                  </a:lnTo>
                  <a:lnTo>
                    <a:pt x="83" y="421"/>
                  </a:lnTo>
                  <a:lnTo>
                    <a:pt x="78" y="410"/>
                  </a:lnTo>
                  <a:lnTo>
                    <a:pt x="74" y="398"/>
                  </a:lnTo>
                  <a:lnTo>
                    <a:pt x="6" y="383"/>
                  </a:lnTo>
                  <a:lnTo>
                    <a:pt x="3" y="364"/>
                  </a:lnTo>
                  <a:lnTo>
                    <a:pt x="0" y="346"/>
                  </a:lnTo>
                  <a:lnTo>
                    <a:pt x="63" y="314"/>
                  </a:lnTo>
                  <a:lnTo>
                    <a:pt x="64" y="301"/>
                  </a:lnTo>
                  <a:lnTo>
                    <a:pt x="65" y="288"/>
                  </a:lnTo>
                  <a:lnTo>
                    <a:pt x="67" y="276"/>
                  </a:lnTo>
                  <a:lnTo>
                    <a:pt x="69" y="264"/>
                  </a:lnTo>
                  <a:lnTo>
                    <a:pt x="17" y="215"/>
                  </a:lnTo>
                  <a:lnTo>
                    <a:pt x="23" y="198"/>
                  </a:lnTo>
                  <a:lnTo>
                    <a:pt x="30" y="182"/>
                  </a:lnTo>
                  <a:lnTo>
                    <a:pt x="102" y="185"/>
                  </a:lnTo>
                  <a:lnTo>
                    <a:pt x="109" y="175"/>
                  </a:lnTo>
                  <a:lnTo>
                    <a:pt x="117" y="165"/>
                  </a:lnTo>
                  <a:lnTo>
                    <a:pt x="124" y="155"/>
                  </a:lnTo>
                  <a:lnTo>
                    <a:pt x="133" y="146"/>
                  </a:lnTo>
                  <a:lnTo>
                    <a:pt x="111" y="76"/>
                  </a:lnTo>
                  <a:lnTo>
                    <a:pt x="124" y="65"/>
                  </a:lnTo>
                  <a:lnTo>
                    <a:pt x="138" y="55"/>
                  </a:lnTo>
                  <a:lnTo>
                    <a:pt x="200" y="94"/>
                  </a:lnTo>
                  <a:lnTo>
                    <a:pt x="211" y="88"/>
                  </a:lnTo>
                  <a:lnTo>
                    <a:pt x="222" y="83"/>
                  </a:lnTo>
                  <a:lnTo>
                    <a:pt x="234" y="79"/>
                  </a:lnTo>
                  <a:lnTo>
                    <a:pt x="246" y="75"/>
                  </a:lnTo>
                  <a:lnTo>
                    <a:pt x="261" y="4"/>
                  </a:lnTo>
                  <a:lnTo>
                    <a:pt x="270" y="3"/>
                  </a:lnTo>
                  <a:lnTo>
                    <a:pt x="279" y="1"/>
                  </a:lnTo>
                  <a:lnTo>
                    <a:pt x="297" y="0"/>
                  </a:lnTo>
                  <a:lnTo>
                    <a:pt x="330" y="64"/>
                  </a:lnTo>
                  <a:lnTo>
                    <a:pt x="343" y="65"/>
                  </a:lnTo>
                  <a:lnTo>
                    <a:pt x="355" y="66"/>
                  </a:lnTo>
                  <a:lnTo>
                    <a:pt x="367" y="68"/>
                  </a:lnTo>
                  <a:lnTo>
                    <a:pt x="379" y="70"/>
                  </a:lnTo>
                  <a:lnTo>
                    <a:pt x="427" y="18"/>
                  </a:lnTo>
                  <a:lnTo>
                    <a:pt x="436" y="21"/>
                  </a:lnTo>
                  <a:lnTo>
                    <a:pt x="444" y="25"/>
                  </a:lnTo>
                  <a:lnTo>
                    <a:pt x="461" y="32"/>
                  </a:lnTo>
                  <a:lnTo>
                    <a:pt x="458" y="103"/>
                  </a:lnTo>
                  <a:lnTo>
                    <a:pt x="468" y="110"/>
                  </a:lnTo>
                  <a:lnTo>
                    <a:pt x="478" y="117"/>
                  </a:lnTo>
                  <a:lnTo>
                    <a:pt x="488" y="125"/>
                  </a:lnTo>
                  <a:lnTo>
                    <a:pt x="497" y="134"/>
                  </a:lnTo>
                  <a:lnTo>
                    <a:pt x="562" y="112"/>
                  </a:lnTo>
                  <a:lnTo>
                    <a:pt x="574" y="128"/>
                  </a:lnTo>
                  <a:lnTo>
                    <a:pt x="579" y="136"/>
                  </a:lnTo>
                  <a:lnTo>
                    <a:pt x="586" y="144"/>
                  </a:lnTo>
                  <a:lnTo>
                    <a:pt x="548" y="201"/>
                  </a:lnTo>
                  <a:lnTo>
                    <a:pt x="551" y="206"/>
                  </a:lnTo>
                  <a:lnTo>
                    <a:pt x="554" y="213"/>
                  </a:lnTo>
                  <a:lnTo>
                    <a:pt x="559" y="224"/>
                  </a:lnTo>
                  <a:lnTo>
                    <a:pt x="563" y="235"/>
                  </a:lnTo>
                  <a:lnTo>
                    <a:pt x="567" y="247"/>
                  </a:lnTo>
                  <a:lnTo>
                    <a:pt x="632" y="261"/>
                  </a:lnTo>
                  <a:lnTo>
                    <a:pt x="635" y="280"/>
                  </a:lnTo>
                  <a:lnTo>
                    <a:pt x="637" y="301"/>
                  </a:lnTo>
                  <a:lnTo>
                    <a:pt x="578" y="332"/>
                  </a:lnTo>
                  <a:lnTo>
                    <a:pt x="577" y="344"/>
                  </a:lnTo>
                  <a:lnTo>
                    <a:pt x="576" y="356"/>
                  </a:lnTo>
                  <a:lnTo>
                    <a:pt x="574" y="367"/>
                  </a:lnTo>
                  <a:lnTo>
                    <a:pt x="571" y="380"/>
                  </a:lnTo>
                  <a:lnTo>
                    <a:pt x="620" y="424"/>
                  </a:lnTo>
                  <a:lnTo>
                    <a:pt x="613" y="443"/>
                  </a:lnTo>
                  <a:lnTo>
                    <a:pt x="604" y="462"/>
                  </a:lnTo>
                  <a:lnTo>
                    <a:pt x="539" y="458"/>
                  </a:lnTo>
                  <a:lnTo>
                    <a:pt x="532" y="469"/>
                  </a:lnTo>
                  <a:lnTo>
                    <a:pt x="525" y="479"/>
                  </a:lnTo>
                  <a:lnTo>
                    <a:pt x="518" y="488"/>
                  </a:lnTo>
                  <a:lnTo>
                    <a:pt x="510" y="497"/>
                  </a:lnTo>
                  <a:lnTo>
                    <a:pt x="529" y="559"/>
                  </a:lnTo>
                  <a:lnTo>
                    <a:pt x="513" y="573"/>
                  </a:lnTo>
                  <a:lnTo>
                    <a:pt x="505" y="579"/>
                  </a:lnTo>
                  <a:lnTo>
                    <a:pt x="496" y="585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295F6"/>
                </a:gs>
                <a:gs pos="100000">
                  <a:srgbClr val="6B54F1"/>
                </a:gs>
              </a:gsLst>
              <a:lin ang="0" scaled="1"/>
              <a:tileRect/>
            </a:gradFill>
            <a:ln>
              <a:noFill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" name="ïšlîdê">
              <a:extLst>
                <a:ext uri="{FF2B5EF4-FFF2-40B4-BE49-F238E27FC236}">
                  <a16:creationId xmlns:a16="http://schemas.microsoft.com/office/drawing/2014/main" id="{EA80C5FC-A432-4AAD-8BC6-8545EFB2AFAE}"/>
                </a:ext>
              </a:extLst>
            </p:cNvPr>
            <p:cNvSpPr/>
            <p:nvPr/>
          </p:nvSpPr>
          <p:spPr bwMode="auto">
            <a:xfrm flipH="1">
              <a:off x="2833941" y="1970320"/>
              <a:ext cx="1164420" cy="1157230"/>
            </a:xfrm>
            <a:prstGeom prst="ellipse">
              <a:avLst/>
            </a:prstGeom>
            <a:solidFill>
              <a:schemeClr val="bg1"/>
            </a:solidFill>
            <a:ln w="22225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>
              <a:normAutofit/>
            </a:bodyPr>
            <a:lstStyle>
              <a:lvl1pPr>
                <a:defRPr sz="1300" b="1">
                  <a:solidFill>
                    <a:srgbClr val="000000"/>
                  </a:solidFill>
                </a:defRPr>
              </a:lvl1pPr>
              <a:lvl2pPr marL="742950" indent="-285750">
                <a:defRPr sz="1300" b="1">
                  <a:solidFill>
                    <a:srgbClr val="000000"/>
                  </a:solidFill>
                </a:defRPr>
              </a:lvl2pPr>
              <a:lvl3pPr marL="1143000" indent="-228600">
                <a:defRPr sz="1300" b="1">
                  <a:solidFill>
                    <a:srgbClr val="000000"/>
                  </a:solidFill>
                </a:defRPr>
              </a:lvl3pPr>
              <a:lvl4pPr marL="1600200" indent="-228600">
                <a:defRPr sz="1300" b="1">
                  <a:solidFill>
                    <a:srgbClr val="000000"/>
                  </a:solidFill>
                </a:defRPr>
              </a:lvl4pPr>
              <a:lvl5pPr marL="2057400" indent="-228600">
                <a:defRPr sz="1300" b="1">
                  <a:solidFill>
                    <a:srgbClr val="000000"/>
                  </a:solidFill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" name="î$ḻîdê">
              <a:extLst>
                <a:ext uri="{FF2B5EF4-FFF2-40B4-BE49-F238E27FC236}">
                  <a16:creationId xmlns:a16="http://schemas.microsoft.com/office/drawing/2014/main" id="{ADAA4A7B-3808-49C4-9AB8-A721FECF378A}"/>
                </a:ext>
              </a:extLst>
            </p:cNvPr>
            <p:cNvSpPr/>
            <p:nvPr/>
          </p:nvSpPr>
          <p:spPr bwMode="auto">
            <a:xfrm flipH="1">
              <a:off x="6819307" y="1615183"/>
              <a:ext cx="2692720" cy="2699048"/>
            </a:xfrm>
            <a:custGeom>
              <a:avLst/>
              <a:gdLst>
                <a:gd name="T0" fmla="*/ 4175 w 808"/>
                <a:gd name="T1" fmla="*/ 4916 h 810"/>
                <a:gd name="T2" fmla="*/ 3935 w 808"/>
                <a:gd name="T3" fmla="*/ 5053 h 810"/>
                <a:gd name="T4" fmla="*/ 3806 w 808"/>
                <a:gd name="T5" fmla="*/ 5616 h 810"/>
                <a:gd name="T6" fmla="*/ 3622 w 808"/>
                <a:gd name="T7" fmla="*/ 5672 h 810"/>
                <a:gd name="T8" fmla="*/ 3200 w 808"/>
                <a:gd name="T9" fmla="*/ 5272 h 810"/>
                <a:gd name="T10" fmla="*/ 3021 w 808"/>
                <a:gd name="T11" fmla="*/ 5293 h 810"/>
                <a:gd name="T12" fmla="*/ 2689 w 808"/>
                <a:gd name="T13" fmla="*/ 5765 h 810"/>
                <a:gd name="T14" fmla="*/ 2496 w 808"/>
                <a:gd name="T15" fmla="*/ 5742 h 810"/>
                <a:gd name="T16" fmla="*/ 2256 w 808"/>
                <a:gd name="T17" fmla="*/ 5216 h 810"/>
                <a:gd name="T18" fmla="*/ 2079 w 808"/>
                <a:gd name="T19" fmla="*/ 5164 h 810"/>
                <a:gd name="T20" fmla="*/ 1602 w 808"/>
                <a:gd name="T21" fmla="*/ 5472 h 810"/>
                <a:gd name="T22" fmla="*/ 1417 w 808"/>
                <a:gd name="T23" fmla="*/ 5372 h 810"/>
                <a:gd name="T24" fmla="*/ 1402 w 808"/>
                <a:gd name="T25" fmla="*/ 4803 h 810"/>
                <a:gd name="T26" fmla="*/ 1258 w 808"/>
                <a:gd name="T27" fmla="*/ 4684 h 810"/>
                <a:gd name="T28" fmla="*/ 702 w 808"/>
                <a:gd name="T29" fmla="*/ 4784 h 810"/>
                <a:gd name="T30" fmla="*/ 577 w 808"/>
                <a:gd name="T31" fmla="*/ 4616 h 810"/>
                <a:gd name="T32" fmla="*/ 733 w 808"/>
                <a:gd name="T33" fmla="*/ 4007 h 810"/>
                <a:gd name="T34" fmla="*/ 654 w 808"/>
                <a:gd name="T35" fmla="*/ 3843 h 810"/>
                <a:gd name="T36" fmla="*/ 115 w 808"/>
                <a:gd name="T37" fmla="*/ 3707 h 810"/>
                <a:gd name="T38" fmla="*/ 477 w 808"/>
                <a:gd name="T39" fmla="*/ 3281 h 810"/>
                <a:gd name="T40" fmla="*/ 456 w 808"/>
                <a:gd name="T41" fmla="*/ 3104 h 810"/>
                <a:gd name="T42" fmla="*/ 440 w 808"/>
                <a:gd name="T43" fmla="*/ 2920 h 810"/>
                <a:gd name="T44" fmla="*/ 8 w 808"/>
                <a:gd name="T45" fmla="*/ 2576 h 810"/>
                <a:gd name="T46" fmla="*/ 500 w 808"/>
                <a:gd name="T47" fmla="*/ 2335 h 810"/>
                <a:gd name="T48" fmla="*/ 554 w 808"/>
                <a:gd name="T49" fmla="*/ 2156 h 810"/>
                <a:gd name="T50" fmla="*/ 610 w 808"/>
                <a:gd name="T51" fmla="*/ 1979 h 810"/>
                <a:gd name="T52" fmla="*/ 340 w 808"/>
                <a:gd name="T53" fmla="*/ 1510 h 810"/>
                <a:gd name="T54" fmla="*/ 889 w 808"/>
                <a:gd name="T55" fmla="*/ 1466 h 810"/>
                <a:gd name="T56" fmla="*/ 994 w 808"/>
                <a:gd name="T57" fmla="*/ 1325 h 810"/>
                <a:gd name="T58" fmla="*/ 1117 w 808"/>
                <a:gd name="T59" fmla="*/ 1181 h 810"/>
                <a:gd name="T60" fmla="*/ 1054 w 808"/>
                <a:gd name="T61" fmla="*/ 648 h 810"/>
                <a:gd name="T62" fmla="*/ 1571 w 808"/>
                <a:gd name="T63" fmla="*/ 810 h 810"/>
                <a:gd name="T64" fmla="*/ 1812 w 808"/>
                <a:gd name="T65" fmla="*/ 677 h 810"/>
                <a:gd name="T66" fmla="*/ 1935 w 808"/>
                <a:gd name="T67" fmla="*/ 148 h 810"/>
                <a:gd name="T68" fmla="*/ 2148 w 808"/>
                <a:gd name="T69" fmla="*/ 85 h 810"/>
                <a:gd name="T70" fmla="*/ 2548 w 808"/>
                <a:gd name="T71" fmla="*/ 448 h 810"/>
                <a:gd name="T72" fmla="*/ 2725 w 808"/>
                <a:gd name="T73" fmla="*/ 433 h 810"/>
                <a:gd name="T74" fmla="*/ 3037 w 808"/>
                <a:gd name="T75" fmla="*/ 0 h 810"/>
                <a:gd name="T76" fmla="*/ 3266 w 808"/>
                <a:gd name="T77" fmla="*/ 23 h 810"/>
                <a:gd name="T78" fmla="*/ 3493 w 808"/>
                <a:gd name="T79" fmla="*/ 508 h 810"/>
                <a:gd name="T80" fmla="*/ 3662 w 808"/>
                <a:gd name="T81" fmla="*/ 556 h 810"/>
                <a:gd name="T82" fmla="*/ 4122 w 808"/>
                <a:gd name="T83" fmla="*/ 277 h 810"/>
                <a:gd name="T84" fmla="*/ 4316 w 808"/>
                <a:gd name="T85" fmla="*/ 385 h 810"/>
                <a:gd name="T86" fmla="*/ 4347 w 808"/>
                <a:gd name="T87" fmla="*/ 925 h 810"/>
                <a:gd name="T88" fmla="*/ 4483 w 808"/>
                <a:gd name="T89" fmla="*/ 1039 h 810"/>
                <a:gd name="T90" fmla="*/ 5016 w 808"/>
                <a:gd name="T91" fmla="*/ 954 h 810"/>
                <a:gd name="T92" fmla="*/ 5156 w 808"/>
                <a:gd name="T93" fmla="*/ 1125 h 810"/>
                <a:gd name="T94" fmla="*/ 5016 w 808"/>
                <a:gd name="T95" fmla="*/ 1716 h 810"/>
                <a:gd name="T96" fmla="*/ 5093 w 808"/>
                <a:gd name="T97" fmla="*/ 1879 h 810"/>
                <a:gd name="T98" fmla="*/ 5626 w 808"/>
                <a:gd name="T99" fmla="*/ 2027 h 810"/>
                <a:gd name="T100" fmla="*/ 5264 w 808"/>
                <a:gd name="T101" fmla="*/ 2441 h 810"/>
                <a:gd name="T102" fmla="*/ 5293 w 808"/>
                <a:gd name="T103" fmla="*/ 2620 h 810"/>
                <a:gd name="T104" fmla="*/ 5301 w 808"/>
                <a:gd name="T105" fmla="*/ 2812 h 810"/>
                <a:gd name="T106" fmla="*/ 5741 w 808"/>
                <a:gd name="T107" fmla="*/ 3145 h 810"/>
                <a:gd name="T108" fmla="*/ 5241 w 808"/>
                <a:gd name="T109" fmla="*/ 3393 h 810"/>
                <a:gd name="T110" fmla="*/ 5193 w 808"/>
                <a:gd name="T111" fmla="*/ 3574 h 810"/>
                <a:gd name="T112" fmla="*/ 5137 w 808"/>
                <a:gd name="T113" fmla="*/ 3745 h 810"/>
                <a:gd name="T114" fmla="*/ 5424 w 808"/>
                <a:gd name="T115" fmla="*/ 4232 h 810"/>
                <a:gd name="T116" fmla="*/ 4860 w 808"/>
                <a:gd name="T117" fmla="*/ 4262 h 810"/>
                <a:gd name="T118" fmla="*/ 4752 w 808"/>
                <a:gd name="T119" fmla="*/ 4414 h 810"/>
                <a:gd name="T120" fmla="*/ 4631 w 808"/>
                <a:gd name="T121" fmla="*/ 4547 h 810"/>
                <a:gd name="T122" fmla="*/ 4708 w 808"/>
                <a:gd name="T123" fmla="*/ 5109 h 81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808" h="810">
                  <a:moveTo>
                    <a:pt x="651" y="726"/>
                  </a:moveTo>
                  <a:lnTo>
                    <a:pt x="587" y="691"/>
                  </a:lnTo>
                  <a:lnTo>
                    <a:pt x="565" y="704"/>
                  </a:lnTo>
                  <a:lnTo>
                    <a:pt x="553" y="710"/>
                  </a:lnTo>
                  <a:lnTo>
                    <a:pt x="542" y="716"/>
                  </a:lnTo>
                  <a:lnTo>
                    <a:pt x="535" y="789"/>
                  </a:lnTo>
                  <a:lnTo>
                    <a:pt x="522" y="794"/>
                  </a:lnTo>
                  <a:lnTo>
                    <a:pt x="509" y="797"/>
                  </a:lnTo>
                  <a:lnTo>
                    <a:pt x="462" y="739"/>
                  </a:lnTo>
                  <a:lnTo>
                    <a:pt x="450" y="741"/>
                  </a:lnTo>
                  <a:lnTo>
                    <a:pt x="437" y="743"/>
                  </a:lnTo>
                  <a:lnTo>
                    <a:pt x="425" y="744"/>
                  </a:lnTo>
                  <a:lnTo>
                    <a:pt x="412" y="744"/>
                  </a:lnTo>
                  <a:lnTo>
                    <a:pt x="378" y="810"/>
                  </a:lnTo>
                  <a:lnTo>
                    <a:pt x="364" y="809"/>
                  </a:lnTo>
                  <a:lnTo>
                    <a:pt x="351" y="807"/>
                  </a:lnTo>
                  <a:lnTo>
                    <a:pt x="329" y="736"/>
                  </a:lnTo>
                  <a:lnTo>
                    <a:pt x="317" y="733"/>
                  </a:lnTo>
                  <a:lnTo>
                    <a:pt x="304" y="730"/>
                  </a:lnTo>
                  <a:lnTo>
                    <a:pt x="292" y="726"/>
                  </a:lnTo>
                  <a:lnTo>
                    <a:pt x="280" y="721"/>
                  </a:lnTo>
                  <a:lnTo>
                    <a:pt x="225" y="769"/>
                  </a:lnTo>
                  <a:lnTo>
                    <a:pt x="212" y="763"/>
                  </a:lnTo>
                  <a:lnTo>
                    <a:pt x="199" y="755"/>
                  </a:lnTo>
                  <a:lnTo>
                    <a:pt x="207" y="683"/>
                  </a:lnTo>
                  <a:lnTo>
                    <a:pt x="197" y="675"/>
                  </a:lnTo>
                  <a:lnTo>
                    <a:pt x="187" y="667"/>
                  </a:lnTo>
                  <a:lnTo>
                    <a:pt x="177" y="658"/>
                  </a:lnTo>
                  <a:lnTo>
                    <a:pt x="168" y="650"/>
                  </a:lnTo>
                  <a:lnTo>
                    <a:pt x="99" y="672"/>
                  </a:lnTo>
                  <a:lnTo>
                    <a:pt x="90" y="661"/>
                  </a:lnTo>
                  <a:lnTo>
                    <a:pt x="81" y="649"/>
                  </a:lnTo>
                  <a:lnTo>
                    <a:pt x="116" y="586"/>
                  </a:lnTo>
                  <a:lnTo>
                    <a:pt x="103" y="563"/>
                  </a:lnTo>
                  <a:lnTo>
                    <a:pt x="97" y="552"/>
                  </a:lnTo>
                  <a:lnTo>
                    <a:pt x="92" y="540"/>
                  </a:lnTo>
                  <a:lnTo>
                    <a:pt x="20" y="534"/>
                  </a:lnTo>
                  <a:lnTo>
                    <a:pt x="16" y="521"/>
                  </a:lnTo>
                  <a:lnTo>
                    <a:pt x="12" y="507"/>
                  </a:lnTo>
                  <a:lnTo>
                    <a:pt x="67" y="461"/>
                  </a:lnTo>
                  <a:lnTo>
                    <a:pt x="65" y="449"/>
                  </a:lnTo>
                  <a:lnTo>
                    <a:pt x="64" y="436"/>
                  </a:lnTo>
                  <a:lnTo>
                    <a:pt x="63" y="423"/>
                  </a:lnTo>
                  <a:lnTo>
                    <a:pt x="62" y="410"/>
                  </a:lnTo>
                  <a:lnTo>
                    <a:pt x="0" y="378"/>
                  </a:lnTo>
                  <a:lnTo>
                    <a:pt x="1" y="362"/>
                  </a:lnTo>
                  <a:lnTo>
                    <a:pt x="3" y="348"/>
                  </a:lnTo>
                  <a:lnTo>
                    <a:pt x="70" y="328"/>
                  </a:lnTo>
                  <a:lnTo>
                    <a:pt x="73" y="316"/>
                  </a:lnTo>
                  <a:lnTo>
                    <a:pt x="78" y="303"/>
                  </a:lnTo>
                  <a:lnTo>
                    <a:pt x="82" y="291"/>
                  </a:lnTo>
                  <a:lnTo>
                    <a:pt x="86" y="278"/>
                  </a:lnTo>
                  <a:lnTo>
                    <a:pt x="41" y="225"/>
                  </a:lnTo>
                  <a:lnTo>
                    <a:pt x="48" y="212"/>
                  </a:lnTo>
                  <a:lnTo>
                    <a:pt x="55" y="199"/>
                  </a:lnTo>
                  <a:lnTo>
                    <a:pt x="125" y="206"/>
                  </a:lnTo>
                  <a:lnTo>
                    <a:pt x="132" y="196"/>
                  </a:lnTo>
                  <a:lnTo>
                    <a:pt x="140" y="186"/>
                  </a:lnTo>
                  <a:lnTo>
                    <a:pt x="148" y="175"/>
                  </a:lnTo>
                  <a:lnTo>
                    <a:pt x="157" y="166"/>
                  </a:lnTo>
                  <a:lnTo>
                    <a:pt x="136" y="101"/>
                  </a:lnTo>
                  <a:lnTo>
                    <a:pt x="148" y="91"/>
                  </a:lnTo>
                  <a:lnTo>
                    <a:pt x="160" y="80"/>
                  </a:lnTo>
                  <a:lnTo>
                    <a:pt x="221" y="114"/>
                  </a:lnTo>
                  <a:lnTo>
                    <a:pt x="243" y="101"/>
                  </a:lnTo>
                  <a:lnTo>
                    <a:pt x="255" y="95"/>
                  </a:lnTo>
                  <a:lnTo>
                    <a:pt x="266" y="90"/>
                  </a:lnTo>
                  <a:lnTo>
                    <a:pt x="272" y="21"/>
                  </a:lnTo>
                  <a:lnTo>
                    <a:pt x="287" y="16"/>
                  </a:lnTo>
                  <a:lnTo>
                    <a:pt x="302" y="12"/>
                  </a:lnTo>
                  <a:lnTo>
                    <a:pt x="345" y="65"/>
                  </a:lnTo>
                  <a:lnTo>
                    <a:pt x="358" y="63"/>
                  </a:lnTo>
                  <a:lnTo>
                    <a:pt x="371" y="62"/>
                  </a:lnTo>
                  <a:lnTo>
                    <a:pt x="383" y="61"/>
                  </a:lnTo>
                  <a:lnTo>
                    <a:pt x="396" y="60"/>
                  </a:lnTo>
                  <a:lnTo>
                    <a:pt x="427" y="0"/>
                  </a:lnTo>
                  <a:lnTo>
                    <a:pt x="443" y="1"/>
                  </a:lnTo>
                  <a:lnTo>
                    <a:pt x="459" y="3"/>
                  </a:lnTo>
                  <a:lnTo>
                    <a:pt x="479" y="68"/>
                  </a:lnTo>
                  <a:lnTo>
                    <a:pt x="491" y="71"/>
                  </a:lnTo>
                  <a:lnTo>
                    <a:pt x="503" y="75"/>
                  </a:lnTo>
                  <a:lnTo>
                    <a:pt x="515" y="78"/>
                  </a:lnTo>
                  <a:lnTo>
                    <a:pt x="527" y="83"/>
                  </a:lnTo>
                  <a:lnTo>
                    <a:pt x="579" y="39"/>
                  </a:lnTo>
                  <a:lnTo>
                    <a:pt x="593" y="46"/>
                  </a:lnTo>
                  <a:lnTo>
                    <a:pt x="607" y="54"/>
                  </a:lnTo>
                  <a:lnTo>
                    <a:pt x="599" y="122"/>
                  </a:lnTo>
                  <a:lnTo>
                    <a:pt x="611" y="130"/>
                  </a:lnTo>
                  <a:lnTo>
                    <a:pt x="621" y="138"/>
                  </a:lnTo>
                  <a:lnTo>
                    <a:pt x="630" y="146"/>
                  </a:lnTo>
                  <a:lnTo>
                    <a:pt x="640" y="155"/>
                  </a:lnTo>
                  <a:lnTo>
                    <a:pt x="705" y="134"/>
                  </a:lnTo>
                  <a:lnTo>
                    <a:pt x="715" y="146"/>
                  </a:lnTo>
                  <a:lnTo>
                    <a:pt x="725" y="158"/>
                  </a:lnTo>
                  <a:lnTo>
                    <a:pt x="692" y="219"/>
                  </a:lnTo>
                  <a:lnTo>
                    <a:pt x="705" y="241"/>
                  </a:lnTo>
                  <a:lnTo>
                    <a:pt x="710" y="252"/>
                  </a:lnTo>
                  <a:lnTo>
                    <a:pt x="716" y="264"/>
                  </a:lnTo>
                  <a:lnTo>
                    <a:pt x="786" y="270"/>
                  </a:lnTo>
                  <a:lnTo>
                    <a:pt x="791" y="285"/>
                  </a:lnTo>
                  <a:lnTo>
                    <a:pt x="795" y="300"/>
                  </a:lnTo>
                  <a:lnTo>
                    <a:pt x="740" y="343"/>
                  </a:lnTo>
                  <a:lnTo>
                    <a:pt x="742" y="356"/>
                  </a:lnTo>
                  <a:lnTo>
                    <a:pt x="744" y="368"/>
                  </a:lnTo>
                  <a:lnTo>
                    <a:pt x="745" y="382"/>
                  </a:lnTo>
                  <a:lnTo>
                    <a:pt x="745" y="395"/>
                  </a:lnTo>
                  <a:lnTo>
                    <a:pt x="808" y="427"/>
                  </a:lnTo>
                  <a:lnTo>
                    <a:pt x="807" y="442"/>
                  </a:lnTo>
                  <a:lnTo>
                    <a:pt x="805" y="457"/>
                  </a:lnTo>
                  <a:lnTo>
                    <a:pt x="737" y="477"/>
                  </a:lnTo>
                  <a:lnTo>
                    <a:pt x="734" y="490"/>
                  </a:lnTo>
                  <a:lnTo>
                    <a:pt x="730" y="502"/>
                  </a:lnTo>
                  <a:lnTo>
                    <a:pt x="726" y="514"/>
                  </a:lnTo>
                  <a:lnTo>
                    <a:pt x="722" y="526"/>
                  </a:lnTo>
                  <a:lnTo>
                    <a:pt x="769" y="582"/>
                  </a:lnTo>
                  <a:lnTo>
                    <a:pt x="762" y="595"/>
                  </a:lnTo>
                  <a:lnTo>
                    <a:pt x="756" y="607"/>
                  </a:lnTo>
                  <a:lnTo>
                    <a:pt x="683" y="599"/>
                  </a:lnTo>
                  <a:lnTo>
                    <a:pt x="676" y="609"/>
                  </a:lnTo>
                  <a:lnTo>
                    <a:pt x="668" y="620"/>
                  </a:lnTo>
                  <a:lnTo>
                    <a:pt x="659" y="629"/>
                  </a:lnTo>
                  <a:lnTo>
                    <a:pt x="651" y="639"/>
                  </a:lnTo>
                  <a:lnTo>
                    <a:pt x="673" y="709"/>
                  </a:lnTo>
                  <a:lnTo>
                    <a:pt x="662" y="718"/>
                  </a:lnTo>
                  <a:lnTo>
                    <a:pt x="651" y="726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1295F6"/>
                </a:gs>
                <a:gs pos="100000">
                  <a:srgbClr val="6B54F1"/>
                </a:gs>
              </a:gsLst>
              <a:lin ang="0" scaled="1"/>
              <a:tileRect/>
            </a:gradFill>
            <a:ln>
              <a:noFill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íṥḻïḑê">
              <a:extLst>
                <a:ext uri="{FF2B5EF4-FFF2-40B4-BE49-F238E27FC236}">
                  <a16:creationId xmlns:a16="http://schemas.microsoft.com/office/drawing/2014/main" id="{CD982490-CAD4-467F-A0EE-74DB212B57D5}"/>
                </a:ext>
              </a:extLst>
            </p:cNvPr>
            <p:cNvSpPr/>
            <p:nvPr/>
          </p:nvSpPr>
          <p:spPr bwMode="auto">
            <a:xfrm flipH="1">
              <a:off x="7273291" y="2069066"/>
              <a:ext cx="1788216" cy="1787816"/>
            </a:xfrm>
            <a:prstGeom prst="ellipse">
              <a:avLst/>
            </a:prstGeom>
            <a:solidFill>
              <a:schemeClr val="bg1"/>
            </a:solidFill>
            <a:ln w="22225">
              <a:noFill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>
              <a:normAutofit/>
            </a:bodyPr>
            <a:lstStyle>
              <a:lvl1pPr>
                <a:defRPr sz="1300" b="1">
                  <a:solidFill>
                    <a:srgbClr val="000000"/>
                  </a:solidFill>
                </a:defRPr>
              </a:lvl1pPr>
              <a:lvl2pPr marL="742950" indent="-285750">
                <a:defRPr sz="1300" b="1">
                  <a:solidFill>
                    <a:srgbClr val="000000"/>
                  </a:solidFill>
                </a:defRPr>
              </a:lvl2pPr>
              <a:lvl3pPr marL="1143000" indent="-228600">
                <a:defRPr sz="1300" b="1">
                  <a:solidFill>
                    <a:srgbClr val="000000"/>
                  </a:solidFill>
                </a:defRPr>
              </a:lvl3pPr>
              <a:lvl4pPr marL="1600200" indent="-228600">
                <a:defRPr sz="1300" b="1">
                  <a:solidFill>
                    <a:srgbClr val="000000"/>
                  </a:solidFill>
                </a:defRPr>
              </a:lvl4pPr>
              <a:lvl5pPr marL="2057400" indent="-228600">
                <a:defRPr sz="1300" b="1">
                  <a:solidFill>
                    <a:srgbClr val="000000"/>
                  </a:solidFill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33" name="椭圆 29">
            <a:extLst>
              <a:ext uri="{FF2B5EF4-FFF2-40B4-BE49-F238E27FC236}">
                <a16:creationId xmlns:a16="http://schemas.microsoft.com/office/drawing/2014/main" id="{3D4A4260-DD85-4B03-BE34-339B582B44F8}"/>
              </a:ext>
            </a:extLst>
          </p:cNvPr>
          <p:cNvSpPr/>
          <p:nvPr/>
        </p:nvSpPr>
        <p:spPr>
          <a:xfrm>
            <a:off x="4118967" y="2894155"/>
            <a:ext cx="336847" cy="336339"/>
          </a:xfrm>
          <a:custGeom>
            <a:avLst/>
            <a:gdLst>
              <a:gd name="connsiteX0" fmla="*/ 486116 w 607630"/>
              <a:gd name="connsiteY0" fmla="*/ 515756 h 606715"/>
              <a:gd name="connsiteX1" fmla="*/ 501288 w 607630"/>
              <a:gd name="connsiteY1" fmla="*/ 530893 h 606715"/>
              <a:gd name="connsiteX2" fmla="*/ 486116 w 607630"/>
              <a:gd name="connsiteY2" fmla="*/ 546030 h 606715"/>
              <a:gd name="connsiteX3" fmla="*/ 470944 w 607630"/>
              <a:gd name="connsiteY3" fmla="*/ 530893 h 606715"/>
              <a:gd name="connsiteX4" fmla="*/ 486116 w 607630"/>
              <a:gd name="connsiteY4" fmla="*/ 515756 h 606715"/>
              <a:gd name="connsiteX5" fmla="*/ 182261 w 607630"/>
              <a:gd name="connsiteY5" fmla="*/ 515756 h 606715"/>
              <a:gd name="connsiteX6" fmla="*/ 197503 w 607630"/>
              <a:gd name="connsiteY6" fmla="*/ 530893 h 606715"/>
              <a:gd name="connsiteX7" fmla="*/ 182261 w 607630"/>
              <a:gd name="connsiteY7" fmla="*/ 546030 h 606715"/>
              <a:gd name="connsiteX8" fmla="*/ 167019 w 607630"/>
              <a:gd name="connsiteY8" fmla="*/ 530893 h 606715"/>
              <a:gd name="connsiteX9" fmla="*/ 182261 w 607630"/>
              <a:gd name="connsiteY9" fmla="*/ 515756 h 606715"/>
              <a:gd name="connsiteX10" fmla="*/ 486055 w 607630"/>
              <a:gd name="connsiteY10" fmla="*/ 485323 h 606715"/>
              <a:gd name="connsiteX11" fmla="*/ 440487 w 607630"/>
              <a:gd name="connsiteY11" fmla="*/ 530823 h 606715"/>
              <a:gd name="connsiteX12" fmla="*/ 486055 w 607630"/>
              <a:gd name="connsiteY12" fmla="*/ 576323 h 606715"/>
              <a:gd name="connsiteX13" fmla="*/ 531624 w 607630"/>
              <a:gd name="connsiteY13" fmla="*/ 530823 h 606715"/>
              <a:gd name="connsiteX14" fmla="*/ 486055 w 607630"/>
              <a:gd name="connsiteY14" fmla="*/ 485323 h 606715"/>
              <a:gd name="connsiteX15" fmla="*/ 182296 w 607630"/>
              <a:gd name="connsiteY15" fmla="*/ 485323 h 606715"/>
              <a:gd name="connsiteX16" fmla="*/ 136727 w 607630"/>
              <a:gd name="connsiteY16" fmla="*/ 530823 h 606715"/>
              <a:gd name="connsiteX17" fmla="*/ 182296 w 607630"/>
              <a:gd name="connsiteY17" fmla="*/ 576323 h 606715"/>
              <a:gd name="connsiteX18" fmla="*/ 227864 w 607630"/>
              <a:gd name="connsiteY18" fmla="*/ 530823 h 606715"/>
              <a:gd name="connsiteX19" fmla="*/ 182296 w 607630"/>
              <a:gd name="connsiteY19" fmla="*/ 485323 h 606715"/>
              <a:gd name="connsiteX20" fmla="*/ 203568 w 607630"/>
              <a:gd name="connsiteY20" fmla="*/ 182015 h 606715"/>
              <a:gd name="connsiteX21" fmla="*/ 233917 w 607630"/>
              <a:gd name="connsiteY21" fmla="*/ 394332 h 606715"/>
              <a:gd name="connsiteX22" fmla="*/ 516484 w 607630"/>
              <a:gd name="connsiteY22" fmla="*/ 394332 h 606715"/>
              <a:gd name="connsiteX23" fmla="*/ 577180 w 607630"/>
              <a:gd name="connsiteY23" fmla="*/ 182015 h 606715"/>
              <a:gd name="connsiteX24" fmla="*/ 203568 w 607630"/>
              <a:gd name="connsiteY24" fmla="*/ 151709 h 606715"/>
              <a:gd name="connsiteX25" fmla="*/ 577180 w 607630"/>
              <a:gd name="connsiteY25" fmla="*/ 151709 h 606715"/>
              <a:gd name="connsiteX26" fmla="*/ 601476 w 607630"/>
              <a:gd name="connsiteY26" fmla="*/ 163707 h 606715"/>
              <a:gd name="connsiteX27" fmla="*/ 606460 w 607630"/>
              <a:gd name="connsiteY27" fmla="*/ 190369 h 606715"/>
              <a:gd name="connsiteX28" fmla="*/ 545675 w 607630"/>
              <a:gd name="connsiteY28" fmla="*/ 402686 h 606715"/>
              <a:gd name="connsiteX29" fmla="*/ 516484 w 607630"/>
              <a:gd name="connsiteY29" fmla="*/ 424726 h 606715"/>
              <a:gd name="connsiteX30" fmla="*/ 233917 w 607630"/>
              <a:gd name="connsiteY30" fmla="*/ 424726 h 606715"/>
              <a:gd name="connsiteX31" fmla="*/ 203835 w 607630"/>
              <a:gd name="connsiteY31" fmla="*/ 398687 h 606715"/>
              <a:gd name="connsiteX32" fmla="*/ 173487 w 607630"/>
              <a:gd name="connsiteY32" fmla="*/ 186281 h 606715"/>
              <a:gd name="connsiteX33" fmla="*/ 180607 w 607630"/>
              <a:gd name="connsiteY33" fmla="*/ 162107 h 606715"/>
              <a:gd name="connsiteX34" fmla="*/ 203568 w 607630"/>
              <a:gd name="connsiteY34" fmla="*/ 151709 h 606715"/>
              <a:gd name="connsiteX35" fmla="*/ 15230 w 607630"/>
              <a:gd name="connsiteY35" fmla="*/ 0 h 606715"/>
              <a:gd name="connsiteX36" fmla="*/ 25921 w 607630"/>
              <a:gd name="connsiteY36" fmla="*/ 4466 h 606715"/>
              <a:gd name="connsiteX37" fmla="*/ 132277 w 607630"/>
              <a:gd name="connsiteY37" fmla="*/ 110661 h 606715"/>
              <a:gd name="connsiteX38" fmla="*/ 136549 w 607630"/>
              <a:gd name="connsiteY38" fmla="*/ 119104 h 606715"/>
              <a:gd name="connsiteX39" fmla="*/ 186479 w 607630"/>
              <a:gd name="connsiteY39" fmla="*/ 455464 h 606715"/>
              <a:gd name="connsiteX40" fmla="*/ 256700 w 607630"/>
              <a:gd name="connsiteY40" fmla="*/ 515716 h 606715"/>
              <a:gd name="connsiteX41" fmla="*/ 411651 w 607630"/>
              <a:gd name="connsiteY41" fmla="*/ 515716 h 606715"/>
              <a:gd name="connsiteX42" fmla="*/ 486055 w 607630"/>
              <a:gd name="connsiteY42" fmla="*/ 455020 h 606715"/>
              <a:gd name="connsiteX43" fmla="*/ 560460 w 607630"/>
              <a:gd name="connsiteY43" fmla="*/ 515716 h 606715"/>
              <a:gd name="connsiteX44" fmla="*/ 592411 w 607630"/>
              <a:gd name="connsiteY44" fmla="*/ 515716 h 606715"/>
              <a:gd name="connsiteX45" fmla="*/ 607630 w 607630"/>
              <a:gd name="connsiteY45" fmla="*/ 530823 h 606715"/>
              <a:gd name="connsiteX46" fmla="*/ 592411 w 607630"/>
              <a:gd name="connsiteY46" fmla="*/ 546019 h 606715"/>
              <a:gd name="connsiteX47" fmla="*/ 560460 w 607630"/>
              <a:gd name="connsiteY47" fmla="*/ 546019 h 606715"/>
              <a:gd name="connsiteX48" fmla="*/ 486055 w 607630"/>
              <a:gd name="connsiteY48" fmla="*/ 606715 h 606715"/>
              <a:gd name="connsiteX49" fmla="*/ 411651 w 607630"/>
              <a:gd name="connsiteY49" fmla="*/ 546019 h 606715"/>
              <a:gd name="connsiteX50" fmla="*/ 256700 w 607630"/>
              <a:gd name="connsiteY50" fmla="*/ 546019 h 606715"/>
              <a:gd name="connsiteX51" fmla="*/ 182296 w 607630"/>
              <a:gd name="connsiteY51" fmla="*/ 606715 h 606715"/>
              <a:gd name="connsiteX52" fmla="*/ 106378 w 607630"/>
              <a:gd name="connsiteY52" fmla="*/ 530823 h 606715"/>
              <a:gd name="connsiteX53" fmla="*/ 156396 w 607630"/>
              <a:gd name="connsiteY53" fmla="*/ 459819 h 606715"/>
              <a:gd name="connsiteX54" fmla="*/ 107268 w 607630"/>
              <a:gd name="connsiteY54" fmla="*/ 128524 h 606715"/>
              <a:gd name="connsiteX55" fmla="*/ 4472 w 607630"/>
              <a:gd name="connsiteY55" fmla="*/ 25883 h 606715"/>
              <a:gd name="connsiteX56" fmla="*/ 4472 w 607630"/>
              <a:gd name="connsiteY56" fmla="*/ 4466 h 606715"/>
              <a:gd name="connsiteX57" fmla="*/ 15230 w 607630"/>
              <a:gd name="connsiteY57" fmla="*/ 0 h 606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0" h="606715">
                <a:moveTo>
                  <a:pt x="486116" y="515756"/>
                </a:moveTo>
                <a:cubicBezTo>
                  <a:pt x="494495" y="515756"/>
                  <a:pt x="501288" y="522533"/>
                  <a:pt x="501288" y="530893"/>
                </a:cubicBezTo>
                <a:cubicBezTo>
                  <a:pt x="501288" y="539253"/>
                  <a:pt x="494495" y="546030"/>
                  <a:pt x="486116" y="546030"/>
                </a:cubicBezTo>
                <a:cubicBezTo>
                  <a:pt x="477737" y="546030"/>
                  <a:pt x="470944" y="539253"/>
                  <a:pt x="470944" y="530893"/>
                </a:cubicBezTo>
                <a:cubicBezTo>
                  <a:pt x="470944" y="522533"/>
                  <a:pt x="477737" y="515756"/>
                  <a:pt x="486116" y="515756"/>
                </a:cubicBezTo>
                <a:close/>
                <a:moveTo>
                  <a:pt x="182261" y="515756"/>
                </a:moveTo>
                <a:cubicBezTo>
                  <a:pt x="190679" y="515756"/>
                  <a:pt x="197503" y="522533"/>
                  <a:pt x="197503" y="530893"/>
                </a:cubicBezTo>
                <a:cubicBezTo>
                  <a:pt x="197503" y="539253"/>
                  <a:pt x="190679" y="546030"/>
                  <a:pt x="182261" y="546030"/>
                </a:cubicBezTo>
                <a:cubicBezTo>
                  <a:pt x="173843" y="546030"/>
                  <a:pt x="167019" y="539253"/>
                  <a:pt x="167019" y="530893"/>
                </a:cubicBezTo>
                <a:cubicBezTo>
                  <a:pt x="167019" y="522533"/>
                  <a:pt x="173843" y="515756"/>
                  <a:pt x="182261" y="515756"/>
                </a:cubicBezTo>
                <a:close/>
                <a:moveTo>
                  <a:pt x="486055" y="485323"/>
                </a:moveTo>
                <a:cubicBezTo>
                  <a:pt x="460957" y="485323"/>
                  <a:pt x="440487" y="505763"/>
                  <a:pt x="440487" y="530823"/>
                </a:cubicBezTo>
                <a:cubicBezTo>
                  <a:pt x="440487" y="555972"/>
                  <a:pt x="460957" y="576323"/>
                  <a:pt x="486055" y="576323"/>
                </a:cubicBezTo>
                <a:cubicBezTo>
                  <a:pt x="511242" y="576323"/>
                  <a:pt x="531624" y="555972"/>
                  <a:pt x="531624" y="530823"/>
                </a:cubicBezTo>
                <a:cubicBezTo>
                  <a:pt x="531624" y="505763"/>
                  <a:pt x="511242" y="485323"/>
                  <a:pt x="486055" y="485323"/>
                </a:cubicBezTo>
                <a:close/>
                <a:moveTo>
                  <a:pt x="182296" y="485323"/>
                </a:moveTo>
                <a:cubicBezTo>
                  <a:pt x="157197" y="485323"/>
                  <a:pt x="136727" y="505763"/>
                  <a:pt x="136727" y="530823"/>
                </a:cubicBezTo>
                <a:cubicBezTo>
                  <a:pt x="136727" y="555972"/>
                  <a:pt x="157197" y="576323"/>
                  <a:pt x="182296" y="576323"/>
                </a:cubicBezTo>
                <a:cubicBezTo>
                  <a:pt x="207394" y="576323"/>
                  <a:pt x="227864" y="555972"/>
                  <a:pt x="227864" y="530823"/>
                </a:cubicBezTo>
                <a:cubicBezTo>
                  <a:pt x="227864" y="505763"/>
                  <a:pt x="207394" y="485323"/>
                  <a:pt x="182296" y="485323"/>
                </a:cubicBezTo>
                <a:close/>
                <a:moveTo>
                  <a:pt x="203568" y="182015"/>
                </a:moveTo>
                <a:lnTo>
                  <a:pt x="233917" y="394332"/>
                </a:lnTo>
                <a:lnTo>
                  <a:pt x="516484" y="394332"/>
                </a:lnTo>
                <a:lnTo>
                  <a:pt x="577180" y="182015"/>
                </a:lnTo>
                <a:close/>
                <a:moveTo>
                  <a:pt x="203568" y="151709"/>
                </a:moveTo>
                <a:lnTo>
                  <a:pt x="577180" y="151709"/>
                </a:lnTo>
                <a:cubicBezTo>
                  <a:pt x="586703" y="151709"/>
                  <a:pt x="595692" y="156153"/>
                  <a:pt x="601476" y="163707"/>
                </a:cubicBezTo>
                <a:cubicBezTo>
                  <a:pt x="607172" y="171350"/>
                  <a:pt x="609041" y="181215"/>
                  <a:pt x="606460" y="190369"/>
                </a:cubicBezTo>
                <a:lnTo>
                  <a:pt x="545675" y="402686"/>
                </a:lnTo>
                <a:cubicBezTo>
                  <a:pt x="541937" y="415750"/>
                  <a:pt x="530011" y="424726"/>
                  <a:pt x="516484" y="424726"/>
                </a:cubicBezTo>
                <a:lnTo>
                  <a:pt x="233917" y="424726"/>
                </a:lnTo>
                <a:cubicBezTo>
                  <a:pt x="218787" y="424726"/>
                  <a:pt x="205971" y="413617"/>
                  <a:pt x="203835" y="398687"/>
                </a:cubicBezTo>
                <a:lnTo>
                  <a:pt x="173487" y="186281"/>
                </a:lnTo>
                <a:cubicBezTo>
                  <a:pt x="172241" y="177571"/>
                  <a:pt x="174822" y="168773"/>
                  <a:pt x="180607" y="162107"/>
                </a:cubicBezTo>
                <a:cubicBezTo>
                  <a:pt x="186392" y="155531"/>
                  <a:pt x="194758" y="151709"/>
                  <a:pt x="203568" y="151709"/>
                </a:cubicBezTo>
                <a:close/>
                <a:moveTo>
                  <a:pt x="15230" y="0"/>
                </a:moveTo>
                <a:cubicBezTo>
                  <a:pt x="19112" y="0"/>
                  <a:pt x="22984" y="1489"/>
                  <a:pt x="25921" y="4466"/>
                </a:cubicBezTo>
                <a:lnTo>
                  <a:pt x="132277" y="110661"/>
                </a:lnTo>
                <a:cubicBezTo>
                  <a:pt x="134591" y="112972"/>
                  <a:pt x="136104" y="115905"/>
                  <a:pt x="136549" y="119104"/>
                </a:cubicBezTo>
                <a:lnTo>
                  <a:pt x="186479" y="455464"/>
                </a:lnTo>
                <a:cubicBezTo>
                  <a:pt x="221278" y="457330"/>
                  <a:pt x="249847" y="482480"/>
                  <a:pt x="256700" y="515716"/>
                </a:cubicBezTo>
                <a:lnTo>
                  <a:pt x="411651" y="515716"/>
                </a:lnTo>
                <a:cubicBezTo>
                  <a:pt x="418682" y="481058"/>
                  <a:pt x="449387" y="455020"/>
                  <a:pt x="486055" y="455020"/>
                </a:cubicBezTo>
                <a:cubicBezTo>
                  <a:pt x="522813" y="455020"/>
                  <a:pt x="553429" y="481058"/>
                  <a:pt x="560460" y="515716"/>
                </a:cubicBezTo>
                <a:lnTo>
                  <a:pt x="592411" y="515716"/>
                </a:lnTo>
                <a:cubicBezTo>
                  <a:pt x="600777" y="515716"/>
                  <a:pt x="607630" y="522470"/>
                  <a:pt x="607630" y="530823"/>
                </a:cubicBezTo>
                <a:cubicBezTo>
                  <a:pt x="607630" y="539265"/>
                  <a:pt x="600777" y="546019"/>
                  <a:pt x="592411" y="546019"/>
                </a:cubicBezTo>
                <a:lnTo>
                  <a:pt x="560460" y="546019"/>
                </a:lnTo>
                <a:cubicBezTo>
                  <a:pt x="553429" y="580677"/>
                  <a:pt x="522813" y="606715"/>
                  <a:pt x="486055" y="606715"/>
                </a:cubicBezTo>
                <a:cubicBezTo>
                  <a:pt x="449387" y="606715"/>
                  <a:pt x="418682" y="580677"/>
                  <a:pt x="411651" y="546019"/>
                </a:cubicBezTo>
                <a:lnTo>
                  <a:pt x="256700" y="546019"/>
                </a:lnTo>
                <a:cubicBezTo>
                  <a:pt x="249669" y="580677"/>
                  <a:pt x="219053" y="606715"/>
                  <a:pt x="182296" y="606715"/>
                </a:cubicBezTo>
                <a:cubicBezTo>
                  <a:pt x="140376" y="606715"/>
                  <a:pt x="106378" y="572768"/>
                  <a:pt x="106378" y="530823"/>
                </a:cubicBezTo>
                <a:cubicBezTo>
                  <a:pt x="106378" y="498120"/>
                  <a:pt x="127293" y="470483"/>
                  <a:pt x="156396" y="459819"/>
                </a:cubicBezTo>
                <a:lnTo>
                  <a:pt x="107268" y="128524"/>
                </a:lnTo>
                <a:lnTo>
                  <a:pt x="4472" y="25883"/>
                </a:lnTo>
                <a:cubicBezTo>
                  <a:pt x="-1491" y="20017"/>
                  <a:pt x="-1491" y="10420"/>
                  <a:pt x="4472" y="4466"/>
                </a:cubicBezTo>
                <a:cubicBezTo>
                  <a:pt x="7453" y="1489"/>
                  <a:pt x="11347" y="0"/>
                  <a:pt x="15230" y="0"/>
                </a:cubicBezTo>
                <a:close/>
              </a:path>
            </a:pathLst>
          </a:cu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" name="椭圆 30">
            <a:extLst>
              <a:ext uri="{FF2B5EF4-FFF2-40B4-BE49-F238E27FC236}">
                <a16:creationId xmlns:a16="http://schemas.microsoft.com/office/drawing/2014/main" id="{24B70845-31EB-4E4B-B5C1-80ED2D3D10F9}"/>
              </a:ext>
            </a:extLst>
          </p:cNvPr>
          <p:cNvSpPr/>
          <p:nvPr/>
        </p:nvSpPr>
        <p:spPr>
          <a:xfrm>
            <a:off x="7409455" y="3151037"/>
            <a:ext cx="460448" cy="407820"/>
          </a:xfrm>
          <a:custGeom>
            <a:avLst/>
            <a:gdLst>
              <a:gd name="T0" fmla="*/ 5837 w 6267"/>
              <a:gd name="T1" fmla="*/ 571 h 5559"/>
              <a:gd name="T2" fmla="*/ 5696 w 6267"/>
              <a:gd name="T3" fmla="*/ 429 h 5559"/>
              <a:gd name="T4" fmla="*/ 3082 w 6267"/>
              <a:gd name="T5" fmla="*/ 0 h 5559"/>
              <a:gd name="T6" fmla="*/ 809 w 6267"/>
              <a:gd name="T7" fmla="*/ 1045 h 5559"/>
              <a:gd name="T8" fmla="*/ 970 w 6267"/>
              <a:gd name="T9" fmla="*/ 1101 h 5559"/>
              <a:gd name="T10" fmla="*/ 1891 w 6267"/>
              <a:gd name="T11" fmla="*/ 2087 h 5559"/>
              <a:gd name="T12" fmla="*/ 1998 w 6267"/>
              <a:gd name="T13" fmla="*/ 2194 h 5559"/>
              <a:gd name="T14" fmla="*/ 2714 w 6267"/>
              <a:gd name="T15" fmla="*/ 2462 h 5559"/>
              <a:gd name="T16" fmla="*/ 883 w 6267"/>
              <a:gd name="T17" fmla="*/ 5242 h 5559"/>
              <a:gd name="T18" fmla="*/ 317 w 6267"/>
              <a:gd name="T19" fmla="*/ 5242 h 5559"/>
              <a:gd name="T20" fmla="*/ 317 w 6267"/>
              <a:gd name="T21" fmla="*/ 4676 h 5559"/>
              <a:gd name="T22" fmla="*/ 176 w 6267"/>
              <a:gd name="T23" fmla="*/ 4534 h 5559"/>
              <a:gd name="T24" fmla="*/ 176 w 6267"/>
              <a:gd name="T25" fmla="*/ 5383 h 5559"/>
              <a:gd name="T26" fmla="*/ 1025 w 6267"/>
              <a:gd name="T27" fmla="*/ 5383 h 5559"/>
              <a:gd name="T28" fmla="*/ 3152 w 6267"/>
              <a:gd name="T29" fmla="*/ 3282 h 5559"/>
              <a:gd name="T30" fmla="*/ 4072 w 6267"/>
              <a:gd name="T31" fmla="*/ 4269 h 5559"/>
              <a:gd name="T32" fmla="*/ 4179 w 6267"/>
              <a:gd name="T33" fmla="*/ 4375 h 5559"/>
              <a:gd name="T34" fmla="*/ 4895 w 6267"/>
              <a:gd name="T35" fmla="*/ 4643 h 5559"/>
              <a:gd name="T36" fmla="*/ 5222 w 6267"/>
              <a:gd name="T37" fmla="*/ 5457 h 5559"/>
              <a:gd name="T38" fmla="*/ 5334 w 6267"/>
              <a:gd name="T39" fmla="*/ 5437 h 5559"/>
              <a:gd name="T40" fmla="*/ 5403 w 6267"/>
              <a:gd name="T41" fmla="*/ 1005 h 5559"/>
              <a:gd name="T42" fmla="*/ 3314 w 6267"/>
              <a:gd name="T43" fmla="*/ 3094 h 5559"/>
              <a:gd name="T44" fmla="*/ 4862 w 6267"/>
              <a:gd name="T45" fmla="*/ 1404 h 5559"/>
              <a:gd name="T46" fmla="*/ 3172 w 6267"/>
              <a:gd name="T47" fmla="*/ 2953 h 5559"/>
              <a:gd name="T48" fmla="*/ 2228 w 6267"/>
              <a:gd name="T49" fmla="*/ 2004 h 5559"/>
              <a:gd name="T50" fmla="*/ 3144 w 6267"/>
              <a:gd name="T51" fmla="*/ 1195 h 5559"/>
              <a:gd name="T52" fmla="*/ 2082 w 6267"/>
              <a:gd name="T53" fmla="*/ 1867 h 5559"/>
              <a:gd name="T54" fmla="*/ 1144 w 6267"/>
              <a:gd name="T55" fmla="*/ 914 h 5559"/>
              <a:gd name="T56" fmla="*/ 4659 w 6267"/>
              <a:gd name="T57" fmla="*/ 650 h 5559"/>
              <a:gd name="T58" fmla="*/ 3366 w 6267"/>
              <a:gd name="T59" fmla="*/ 965 h 5559"/>
              <a:gd name="T60" fmla="*/ 3410 w 6267"/>
              <a:gd name="T61" fmla="*/ 1154 h 5559"/>
              <a:gd name="T62" fmla="*/ 5116 w 6267"/>
              <a:gd name="T63" fmla="*/ 1009 h 5559"/>
              <a:gd name="T64" fmla="*/ 5004 w 6267"/>
              <a:gd name="T65" fmla="*/ 1263 h 5559"/>
              <a:gd name="T66" fmla="*/ 5145 w 6267"/>
              <a:gd name="T67" fmla="*/ 1263 h 5559"/>
              <a:gd name="T68" fmla="*/ 5301 w 6267"/>
              <a:gd name="T69" fmla="*/ 2382 h 5559"/>
              <a:gd name="T70" fmla="*/ 3946 w 6267"/>
              <a:gd name="T71" fmla="*/ 3411 h 5559"/>
              <a:gd name="T72" fmla="*/ 4399 w 6267"/>
              <a:gd name="T73" fmla="*/ 4184 h 5559"/>
              <a:gd name="T74" fmla="*/ 5617 w 6267"/>
              <a:gd name="T75" fmla="*/ 1608 h 5559"/>
              <a:gd name="T76" fmla="*/ 5352 w 6267"/>
              <a:gd name="T77" fmla="*/ 5123 h 5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267" h="5559">
                <a:moveTo>
                  <a:pt x="5403" y="1005"/>
                </a:moveTo>
                <a:lnTo>
                  <a:pt x="5837" y="571"/>
                </a:lnTo>
                <a:cubicBezTo>
                  <a:pt x="5876" y="532"/>
                  <a:pt x="5876" y="468"/>
                  <a:pt x="5837" y="429"/>
                </a:cubicBezTo>
                <a:cubicBezTo>
                  <a:pt x="5798" y="390"/>
                  <a:pt x="5735" y="390"/>
                  <a:pt x="5696" y="429"/>
                </a:cubicBezTo>
                <a:lnTo>
                  <a:pt x="5262" y="863"/>
                </a:lnTo>
                <a:cubicBezTo>
                  <a:pt x="4669" y="306"/>
                  <a:pt x="3899" y="0"/>
                  <a:pt x="3082" y="0"/>
                </a:cubicBezTo>
                <a:cubicBezTo>
                  <a:pt x="2231" y="0"/>
                  <a:pt x="1431" y="331"/>
                  <a:pt x="829" y="933"/>
                </a:cubicBezTo>
                <a:cubicBezTo>
                  <a:pt x="800" y="962"/>
                  <a:pt x="792" y="1007"/>
                  <a:pt x="809" y="1045"/>
                </a:cubicBezTo>
                <a:cubicBezTo>
                  <a:pt x="826" y="1083"/>
                  <a:pt x="865" y="1106"/>
                  <a:pt x="907" y="1103"/>
                </a:cubicBezTo>
                <a:cubicBezTo>
                  <a:pt x="928" y="1102"/>
                  <a:pt x="949" y="1101"/>
                  <a:pt x="970" y="1101"/>
                </a:cubicBezTo>
                <a:cubicBezTo>
                  <a:pt x="1217" y="1101"/>
                  <a:pt x="1449" y="1197"/>
                  <a:pt x="1623" y="1371"/>
                </a:cubicBezTo>
                <a:cubicBezTo>
                  <a:pt x="1812" y="1560"/>
                  <a:pt x="1909" y="1821"/>
                  <a:pt x="1891" y="2087"/>
                </a:cubicBezTo>
                <a:cubicBezTo>
                  <a:pt x="1889" y="2116"/>
                  <a:pt x="1900" y="2144"/>
                  <a:pt x="1920" y="2165"/>
                </a:cubicBezTo>
                <a:cubicBezTo>
                  <a:pt x="1941" y="2185"/>
                  <a:pt x="1969" y="2196"/>
                  <a:pt x="1998" y="2194"/>
                </a:cubicBezTo>
                <a:cubicBezTo>
                  <a:pt x="2019" y="2193"/>
                  <a:pt x="2040" y="2192"/>
                  <a:pt x="2061" y="2192"/>
                </a:cubicBezTo>
                <a:cubicBezTo>
                  <a:pt x="2308" y="2192"/>
                  <a:pt x="2540" y="2288"/>
                  <a:pt x="2714" y="2462"/>
                </a:cubicBezTo>
                <a:cubicBezTo>
                  <a:pt x="2894" y="2642"/>
                  <a:pt x="2991" y="2888"/>
                  <a:pt x="2983" y="3142"/>
                </a:cubicBezTo>
                <a:lnTo>
                  <a:pt x="883" y="5242"/>
                </a:lnTo>
                <a:cubicBezTo>
                  <a:pt x="808" y="5317"/>
                  <a:pt x="707" y="5359"/>
                  <a:pt x="600" y="5359"/>
                </a:cubicBezTo>
                <a:cubicBezTo>
                  <a:pt x="493" y="5359"/>
                  <a:pt x="393" y="5317"/>
                  <a:pt x="317" y="5242"/>
                </a:cubicBezTo>
                <a:cubicBezTo>
                  <a:pt x="242" y="5166"/>
                  <a:pt x="200" y="5066"/>
                  <a:pt x="200" y="4959"/>
                </a:cubicBezTo>
                <a:cubicBezTo>
                  <a:pt x="200" y="4852"/>
                  <a:pt x="242" y="4751"/>
                  <a:pt x="317" y="4676"/>
                </a:cubicBezTo>
                <a:cubicBezTo>
                  <a:pt x="356" y="4637"/>
                  <a:pt x="356" y="4573"/>
                  <a:pt x="317" y="4534"/>
                </a:cubicBezTo>
                <a:cubicBezTo>
                  <a:pt x="278" y="4495"/>
                  <a:pt x="215" y="4495"/>
                  <a:pt x="176" y="4534"/>
                </a:cubicBezTo>
                <a:cubicBezTo>
                  <a:pt x="62" y="4648"/>
                  <a:pt x="0" y="4798"/>
                  <a:pt x="0" y="4959"/>
                </a:cubicBezTo>
                <a:cubicBezTo>
                  <a:pt x="0" y="5119"/>
                  <a:pt x="62" y="5270"/>
                  <a:pt x="176" y="5383"/>
                </a:cubicBezTo>
                <a:cubicBezTo>
                  <a:pt x="289" y="5497"/>
                  <a:pt x="440" y="5559"/>
                  <a:pt x="600" y="5559"/>
                </a:cubicBezTo>
                <a:cubicBezTo>
                  <a:pt x="761" y="5559"/>
                  <a:pt x="911" y="5497"/>
                  <a:pt x="1025" y="5383"/>
                </a:cubicBezTo>
                <a:lnTo>
                  <a:pt x="3125" y="3283"/>
                </a:lnTo>
                <a:cubicBezTo>
                  <a:pt x="3134" y="3283"/>
                  <a:pt x="3143" y="3282"/>
                  <a:pt x="3152" y="3282"/>
                </a:cubicBezTo>
                <a:cubicBezTo>
                  <a:pt x="3398" y="3282"/>
                  <a:pt x="3630" y="3378"/>
                  <a:pt x="3804" y="3553"/>
                </a:cubicBezTo>
                <a:cubicBezTo>
                  <a:pt x="3993" y="3741"/>
                  <a:pt x="4091" y="4002"/>
                  <a:pt x="4072" y="4269"/>
                </a:cubicBezTo>
                <a:cubicBezTo>
                  <a:pt x="4070" y="4297"/>
                  <a:pt x="4081" y="4326"/>
                  <a:pt x="4101" y="4346"/>
                </a:cubicBezTo>
                <a:cubicBezTo>
                  <a:pt x="4122" y="4367"/>
                  <a:pt x="4150" y="4377"/>
                  <a:pt x="4179" y="4375"/>
                </a:cubicBezTo>
                <a:cubicBezTo>
                  <a:pt x="4200" y="4374"/>
                  <a:pt x="4221" y="4373"/>
                  <a:pt x="4242" y="4373"/>
                </a:cubicBezTo>
                <a:cubicBezTo>
                  <a:pt x="4489" y="4373"/>
                  <a:pt x="4721" y="4469"/>
                  <a:pt x="4895" y="4643"/>
                </a:cubicBezTo>
                <a:cubicBezTo>
                  <a:pt x="5084" y="4832"/>
                  <a:pt x="5182" y="5093"/>
                  <a:pt x="5163" y="5359"/>
                </a:cubicBezTo>
                <a:cubicBezTo>
                  <a:pt x="5160" y="5401"/>
                  <a:pt x="5184" y="5440"/>
                  <a:pt x="5222" y="5457"/>
                </a:cubicBezTo>
                <a:cubicBezTo>
                  <a:pt x="5235" y="5463"/>
                  <a:pt x="5249" y="5466"/>
                  <a:pt x="5263" y="5466"/>
                </a:cubicBezTo>
                <a:cubicBezTo>
                  <a:pt x="5289" y="5466"/>
                  <a:pt x="5315" y="5456"/>
                  <a:pt x="5334" y="5437"/>
                </a:cubicBezTo>
                <a:cubicBezTo>
                  <a:pt x="5935" y="4835"/>
                  <a:pt x="6267" y="4036"/>
                  <a:pt x="6267" y="3185"/>
                </a:cubicBezTo>
                <a:cubicBezTo>
                  <a:pt x="6267" y="2367"/>
                  <a:pt x="5961" y="1597"/>
                  <a:pt x="5403" y="1005"/>
                </a:cubicBezTo>
                <a:close/>
                <a:moveTo>
                  <a:pt x="3946" y="3411"/>
                </a:moveTo>
                <a:cubicBezTo>
                  <a:pt x="3772" y="3238"/>
                  <a:pt x="3552" y="3128"/>
                  <a:pt x="3314" y="3094"/>
                </a:cubicBezTo>
                <a:lnTo>
                  <a:pt x="4862" y="1545"/>
                </a:lnTo>
                <a:cubicBezTo>
                  <a:pt x="4901" y="1506"/>
                  <a:pt x="4901" y="1443"/>
                  <a:pt x="4862" y="1404"/>
                </a:cubicBezTo>
                <a:cubicBezTo>
                  <a:pt x="4823" y="1365"/>
                  <a:pt x="4760" y="1365"/>
                  <a:pt x="4721" y="1404"/>
                </a:cubicBezTo>
                <a:lnTo>
                  <a:pt x="3172" y="2953"/>
                </a:lnTo>
                <a:cubicBezTo>
                  <a:pt x="3137" y="2715"/>
                  <a:pt x="3028" y="2493"/>
                  <a:pt x="2855" y="2321"/>
                </a:cubicBezTo>
                <a:cubicBezTo>
                  <a:pt x="2683" y="2148"/>
                  <a:pt x="2465" y="2039"/>
                  <a:pt x="2228" y="2004"/>
                </a:cubicBezTo>
                <a:cubicBezTo>
                  <a:pt x="2510" y="1743"/>
                  <a:pt x="2806" y="1518"/>
                  <a:pt x="3111" y="1332"/>
                </a:cubicBezTo>
                <a:cubicBezTo>
                  <a:pt x="3158" y="1304"/>
                  <a:pt x="3173" y="1242"/>
                  <a:pt x="3144" y="1195"/>
                </a:cubicBezTo>
                <a:cubicBezTo>
                  <a:pt x="3116" y="1148"/>
                  <a:pt x="3054" y="1133"/>
                  <a:pt x="3007" y="1161"/>
                </a:cubicBezTo>
                <a:cubicBezTo>
                  <a:pt x="2687" y="1356"/>
                  <a:pt x="2376" y="1593"/>
                  <a:pt x="2082" y="1867"/>
                </a:cubicBezTo>
                <a:cubicBezTo>
                  <a:pt x="2048" y="1628"/>
                  <a:pt x="1938" y="1404"/>
                  <a:pt x="1765" y="1230"/>
                </a:cubicBezTo>
                <a:cubicBezTo>
                  <a:pt x="1594" y="1059"/>
                  <a:pt x="1378" y="950"/>
                  <a:pt x="1144" y="914"/>
                </a:cubicBezTo>
                <a:cubicBezTo>
                  <a:pt x="1683" y="452"/>
                  <a:pt x="2363" y="200"/>
                  <a:pt x="3082" y="200"/>
                </a:cubicBezTo>
                <a:cubicBezTo>
                  <a:pt x="3648" y="200"/>
                  <a:pt x="4191" y="357"/>
                  <a:pt x="4659" y="650"/>
                </a:cubicBezTo>
                <a:cubicBezTo>
                  <a:pt x="4602" y="645"/>
                  <a:pt x="4543" y="644"/>
                  <a:pt x="4481" y="647"/>
                </a:cubicBezTo>
                <a:cubicBezTo>
                  <a:pt x="4150" y="659"/>
                  <a:pt x="3764" y="769"/>
                  <a:pt x="3366" y="965"/>
                </a:cubicBezTo>
                <a:cubicBezTo>
                  <a:pt x="3316" y="989"/>
                  <a:pt x="3296" y="1049"/>
                  <a:pt x="3320" y="1098"/>
                </a:cubicBezTo>
                <a:cubicBezTo>
                  <a:pt x="3337" y="1134"/>
                  <a:pt x="3373" y="1154"/>
                  <a:pt x="3410" y="1154"/>
                </a:cubicBezTo>
                <a:cubicBezTo>
                  <a:pt x="3425" y="1154"/>
                  <a:pt x="3440" y="1151"/>
                  <a:pt x="3454" y="1144"/>
                </a:cubicBezTo>
                <a:cubicBezTo>
                  <a:pt x="4159" y="798"/>
                  <a:pt x="4769" y="751"/>
                  <a:pt x="5116" y="1009"/>
                </a:cubicBezTo>
                <a:lnTo>
                  <a:pt x="5004" y="1121"/>
                </a:lnTo>
                <a:cubicBezTo>
                  <a:pt x="4965" y="1160"/>
                  <a:pt x="4965" y="1224"/>
                  <a:pt x="5004" y="1263"/>
                </a:cubicBezTo>
                <a:cubicBezTo>
                  <a:pt x="5023" y="1282"/>
                  <a:pt x="5049" y="1292"/>
                  <a:pt x="5074" y="1292"/>
                </a:cubicBezTo>
                <a:cubicBezTo>
                  <a:pt x="5100" y="1292"/>
                  <a:pt x="5126" y="1282"/>
                  <a:pt x="5145" y="1263"/>
                </a:cubicBezTo>
                <a:lnTo>
                  <a:pt x="5258" y="1150"/>
                </a:lnTo>
                <a:cubicBezTo>
                  <a:pt x="5460" y="1422"/>
                  <a:pt x="5477" y="1854"/>
                  <a:pt x="5301" y="2382"/>
                </a:cubicBezTo>
                <a:cubicBezTo>
                  <a:pt x="5119" y="2928"/>
                  <a:pt x="4753" y="3509"/>
                  <a:pt x="4262" y="4039"/>
                </a:cubicBezTo>
                <a:cubicBezTo>
                  <a:pt x="4226" y="3803"/>
                  <a:pt x="4117" y="3582"/>
                  <a:pt x="3946" y="3411"/>
                </a:cubicBezTo>
                <a:close/>
                <a:moveTo>
                  <a:pt x="5036" y="4502"/>
                </a:moveTo>
                <a:cubicBezTo>
                  <a:pt x="4862" y="4327"/>
                  <a:pt x="4640" y="4218"/>
                  <a:pt x="4399" y="4184"/>
                </a:cubicBezTo>
                <a:cubicBezTo>
                  <a:pt x="4914" y="3632"/>
                  <a:pt x="5298" y="3021"/>
                  <a:pt x="5490" y="2445"/>
                </a:cubicBezTo>
                <a:cubicBezTo>
                  <a:pt x="5593" y="2136"/>
                  <a:pt x="5635" y="1854"/>
                  <a:pt x="5617" y="1608"/>
                </a:cubicBezTo>
                <a:cubicBezTo>
                  <a:pt x="5910" y="2077"/>
                  <a:pt x="6067" y="2619"/>
                  <a:pt x="6067" y="3185"/>
                </a:cubicBezTo>
                <a:cubicBezTo>
                  <a:pt x="6067" y="3903"/>
                  <a:pt x="5815" y="4583"/>
                  <a:pt x="5352" y="5123"/>
                </a:cubicBezTo>
                <a:cubicBezTo>
                  <a:pt x="5316" y="4890"/>
                  <a:pt x="5206" y="4672"/>
                  <a:pt x="5036" y="4502"/>
                </a:cubicBezTo>
                <a:close/>
              </a:path>
            </a:pathLst>
          </a:custGeom>
          <a:gradFill flip="none" rotWithShape="1">
            <a:gsLst>
              <a:gs pos="0">
                <a:srgbClr val="1295F6"/>
              </a:gs>
              <a:gs pos="100000">
                <a:srgbClr val="6B54F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4" name="椭圆 31">
            <a:extLst>
              <a:ext uri="{FF2B5EF4-FFF2-40B4-BE49-F238E27FC236}">
                <a16:creationId xmlns:a16="http://schemas.microsoft.com/office/drawing/2014/main" id="{59A9A028-9D88-4C98-BDA4-B5161D54265E}"/>
              </a:ext>
            </a:extLst>
          </p:cNvPr>
          <p:cNvSpPr/>
          <p:nvPr/>
        </p:nvSpPr>
        <p:spPr>
          <a:xfrm>
            <a:off x="5429227" y="3871436"/>
            <a:ext cx="587732" cy="586777"/>
          </a:xfrm>
          <a:custGeom>
            <a:avLst/>
            <a:gdLst>
              <a:gd name="connsiteX0" fmla="*/ 460696 w 608556"/>
              <a:gd name="connsiteY0" fmla="*/ 435530 h 607568"/>
              <a:gd name="connsiteX1" fmla="*/ 506378 w 608556"/>
              <a:gd name="connsiteY1" fmla="*/ 472847 h 607568"/>
              <a:gd name="connsiteX2" fmla="*/ 317397 w 608556"/>
              <a:gd name="connsiteY2" fmla="*/ 566140 h 607568"/>
              <a:gd name="connsiteX3" fmla="*/ 317397 w 608556"/>
              <a:gd name="connsiteY3" fmla="*/ 607568 h 607568"/>
              <a:gd name="connsiteX4" fmla="*/ 194761 w 608556"/>
              <a:gd name="connsiteY4" fmla="*/ 536887 h 607568"/>
              <a:gd name="connsiteX5" fmla="*/ 317397 w 608556"/>
              <a:gd name="connsiteY5" fmla="*/ 466127 h 607568"/>
              <a:gd name="connsiteX6" fmla="*/ 317397 w 608556"/>
              <a:gd name="connsiteY6" fmla="*/ 507160 h 607568"/>
              <a:gd name="connsiteX7" fmla="*/ 460696 w 608556"/>
              <a:gd name="connsiteY7" fmla="*/ 435530 h 607568"/>
              <a:gd name="connsiteX8" fmla="*/ 70847 w 608556"/>
              <a:gd name="connsiteY8" fmla="*/ 194478 h 607568"/>
              <a:gd name="connsiteX9" fmla="*/ 141616 w 608556"/>
              <a:gd name="connsiteY9" fmla="*/ 316919 h 607568"/>
              <a:gd name="connsiteX10" fmla="*/ 100532 w 608556"/>
              <a:gd name="connsiteY10" fmla="*/ 316919 h 607568"/>
              <a:gd name="connsiteX11" fmla="*/ 172250 w 608556"/>
              <a:gd name="connsiteY11" fmla="*/ 459992 h 607568"/>
              <a:gd name="connsiteX12" fmla="*/ 134966 w 608556"/>
              <a:gd name="connsiteY12" fmla="*/ 505601 h 607568"/>
              <a:gd name="connsiteX13" fmla="*/ 41479 w 608556"/>
              <a:gd name="connsiteY13" fmla="*/ 316919 h 607568"/>
              <a:gd name="connsiteX14" fmla="*/ 0 w 608556"/>
              <a:gd name="connsiteY14" fmla="*/ 316919 h 607568"/>
              <a:gd name="connsiteX15" fmla="*/ 473614 w 608556"/>
              <a:gd name="connsiteY15" fmla="*/ 101967 h 607568"/>
              <a:gd name="connsiteX16" fmla="*/ 567060 w 608556"/>
              <a:gd name="connsiteY16" fmla="*/ 290643 h 607568"/>
              <a:gd name="connsiteX17" fmla="*/ 608556 w 608556"/>
              <a:gd name="connsiteY17" fmla="*/ 290643 h 607568"/>
              <a:gd name="connsiteX18" fmla="*/ 537759 w 608556"/>
              <a:gd name="connsiteY18" fmla="*/ 413160 h 607568"/>
              <a:gd name="connsiteX19" fmla="*/ 466882 w 608556"/>
              <a:gd name="connsiteY19" fmla="*/ 290643 h 607568"/>
              <a:gd name="connsiteX20" fmla="*/ 507983 w 608556"/>
              <a:gd name="connsiteY20" fmla="*/ 290643 h 607568"/>
              <a:gd name="connsiteX21" fmla="*/ 436235 w 608556"/>
              <a:gd name="connsiteY21" fmla="*/ 147654 h 607568"/>
              <a:gd name="connsiteX22" fmla="*/ 291127 w 608556"/>
              <a:gd name="connsiteY22" fmla="*/ 0 h 607568"/>
              <a:gd name="connsiteX23" fmla="*/ 413866 w 608556"/>
              <a:gd name="connsiteY23" fmla="*/ 70760 h 607568"/>
              <a:gd name="connsiteX24" fmla="*/ 291127 w 608556"/>
              <a:gd name="connsiteY24" fmla="*/ 141441 h 607568"/>
              <a:gd name="connsiteX25" fmla="*/ 291127 w 608556"/>
              <a:gd name="connsiteY25" fmla="*/ 100408 h 607568"/>
              <a:gd name="connsiteX26" fmla="*/ 147878 w 608556"/>
              <a:gd name="connsiteY26" fmla="*/ 172038 h 607568"/>
              <a:gd name="connsiteX27" fmla="*/ 102108 w 608556"/>
              <a:gd name="connsiteY27" fmla="*/ 134800 h 607568"/>
              <a:gd name="connsiteX28" fmla="*/ 291127 w 608556"/>
              <a:gd name="connsiteY28" fmla="*/ 41428 h 607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08556" h="607568">
                <a:moveTo>
                  <a:pt x="460696" y="435530"/>
                </a:moveTo>
                <a:lnTo>
                  <a:pt x="506378" y="472847"/>
                </a:lnTo>
                <a:cubicBezTo>
                  <a:pt x="459509" y="530088"/>
                  <a:pt x="391026" y="563768"/>
                  <a:pt x="317397" y="566140"/>
                </a:cubicBezTo>
                <a:lnTo>
                  <a:pt x="317397" y="607568"/>
                </a:lnTo>
                <a:lnTo>
                  <a:pt x="194761" y="536887"/>
                </a:lnTo>
                <a:lnTo>
                  <a:pt x="317397" y="466127"/>
                </a:lnTo>
                <a:lnTo>
                  <a:pt x="317397" y="507160"/>
                </a:lnTo>
                <a:cubicBezTo>
                  <a:pt x="373212" y="504788"/>
                  <a:pt x="425069" y="479014"/>
                  <a:pt x="460696" y="435530"/>
                </a:cubicBezTo>
                <a:close/>
                <a:moveTo>
                  <a:pt x="70847" y="194478"/>
                </a:moveTo>
                <a:lnTo>
                  <a:pt x="141616" y="316919"/>
                </a:lnTo>
                <a:lnTo>
                  <a:pt x="100532" y="316919"/>
                </a:lnTo>
                <a:cubicBezTo>
                  <a:pt x="102907" y="372647"/>
                  <a:pt x="128713" y="424421"/>
                  <a:pt x="172250" y="459992"/>
                </a:cubicBezTo>
                <a:lnTo>
                  <a:pt x="134966" y="505601"/>
                </a:lnTo>
                <a:cubicBezTo>
                  <a:pt x="77576" y="458806"/>
                  <a:pt x="43854" y="390432"/>
                  <a:pt x="41479" y="316919"/>
                </a:cubicBezTo>
                <a:lnTo>
                  <a:pt x="0" y="316919"/>
                </a:lnTo>
                <a:close/>
                <a:moveTo>
                  <a:pt x="473614" y="101967"/>
                </a:moveTo>
                <a:cubicBezTo>
                  <a:pt x="530948" y="148761"/>
                  <a:pt x="564684" y="217133"/>
                  <a:pt x="567060" y="290643"/>
                </a:cubicBezTo>
                <a:lnTo>
                  <a:pt x="608556" y="290643"/>
                </a:lnTo>
                <a:lnTo>
                  <a:pt x="537759" y="413160"/>
                </a:lnTo>
                <a:lnTo>
                  <a:pt x="466882" y="290643"/>
                </a:lnTo>
                <a:lnTo>
                  <a:pt x="507983" y="290643"/>
                </a:lnTo>
                <a:cubicBezTo>
                  <a:pt x="505607" y="234918"/>
                  <a:pt x="479790" y="183144"/>
                  <a:pt x="436235" y="147654"/>
                </a:cubicBezTo>
                <a:close/>
                <a:moveTo>
                  <a:pt x="291127" y="0"/>
                </a:moveTo>
                <a:lnTo>
                  <a:pt x="413866" y="70760"/>
                </a:lnTo>
                <a:lnTo>
                  <a:pt x="291127" y="141441"/>
                </a:lnTo>
                <a:lnTo>
                  <a:pt x="291127" y="100408"/>
                </a:lnTo>
                <a:cubicBezTo>
                  <a:pt x="235300" y="102780"/>
                  <a:pt x="183433" y="128554"/>
                  <a:pt x="147878" y="172038"/>
                </a:cubicBezTo>
                <a:lnTo>
                  <a:pt x="102108" y="134800"/>
                </a:lnTo>
                <a:cubicBezTo>
                  <a:pt x="148987" y="77480"/>
                  <a:pt x="217483" y="43800"/>
                  <a:pt x="291127" y="414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CEC9042A-C6E4-41D6-AFE9-886295A9FFF8}"/>
              </a:ext>
            </a:extLst>
          </p:cNvPr>
          <p:cNvSpPr txBox="1"/>
          <p:nvPr/>
        </p:nvSpPr>
        <p:spPr>
          <a:xfrm>
            <a:off x="3863571" y="518495"/>
            <a:ext cx="4594333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400" dirty="0">
                <a:solidFill>
                  <a:srgbClr val="000000"/>
                </a:solidFill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请输入标题文字</a:t>
            </a:r>
            <a:endParaRPr kumimoji="0" lang="zh-CN" altLang="en-US" sz="4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胡晓波男神体" panose="02010600030101010101" pitchFamily="2" charset="-122"/>
              <a:ea typeface="胡晓波男神体" panose="02010600030101010101" pitchFamily="2" charset="-122"/>
              <a:cs typeface="胡晓波男神体" panose="02010600030101010101" pitchFamily="2" charset="-122"/>
              <a:sym typeface="+mn-lt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BB51CA80-EE6B-4770-9CF2-9B05684A52CD}"/>
              </a:ext>
            </a:extLst>
          </p:cNvPr>
          <p:cNvGrpSpPr/>
          <p:nvPr/>
        </p:nvGrpSpPr>
        <p:grpSpPr>
          <a:xfrm>
            <a:off x="1002933" y="2476868"/>
            <a:ext cx="2428480" cy="982712"/>
            <a:chOff x="2155286" y="3893492"/>
            <a:chExt cx="1886136" cy="982712"/>
          </a:xfrm>
        </p:grpSpPr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3FDA7894-B7DC-41C2-A1F3-E82C14F46714}"/>
                </a:ext>
              </a:extLst>
            </p:cNvPr>
            <p:cNvSpPr txBox="1"/>
            <p:nvPr/>
          </p:nvSpPr>
          <p:spPr>
            <a:xfrm>
              <a:off x="2155286" y="4506872"/>
              <a:ext cx="1886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cs typeface="+mn-ea"/>
                  <a:sym typeface="+mn-lt"/>
                </a:rPr>
                <a:t>单击此处输入所需文字内容</a:t>
              </a: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id="{129984FC-4411-4C54-ABFB-1D70665D0F1D}"/>
                </a:ext>
              </a:extLst>
            </p:cNvPr>
            <p:cNvSpPr/>
            <p:nvPr/>
          </p:nvSpPr>
          <p:spPr>
            <a:xfrm>
              <a:off x="2201572" y="3893492"/>
              <a:ext cx="175571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3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阿里巴巴普惠体 M" panose="00020600040101010101" pitchFamily="18" charset="-122"/>
                  <a:ea typeface="阿里巴巴普惠体 M" panose="00020600040101010101" pitchFamily="18" charset="-122"/>
                  <a:cs typeface="阿里巴巴普惠体 M" panose="00020600040101010101" pitchFamily="18" charset="-122"/>
                  <a:sym typeface="+mn-lt"/>
                </a:rPr>
                <a:t>请输入内容</a:t>
              </a:r>
              <a:endPara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阿里巴巴普惠体 M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+mn-lt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BB51CA80-EE6B-4770-9CF2-9B05684A52CD}"/>
              </a:ext>
            </a:extLst>
          </p:cNvPr>
          <p:cNvGrpSpPr/>
          <p:nvPr/>
        </p:nvGrpSpPr>
        <p:grpSpPr>
          <a:xfrm>
            <a:off x="1062528" y="4372426"/>
            <a:ext cx="2428480" cy="982712"/>
            <a:chOff x="2155286" y="3893492"/>
            <a:chExt cx="1886136" cy="982712"/>
          </a:xfrm>
        </p:grpSpPr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id="{3FDA7894-B7DC-41C2-A1F3-E82C14F46714}"/>
                </a:ext>
              </a:extLst>
            </p:cNvPr>
            <p:cNvSpPr txBox="1"/>
            <p:nvPr/>
          </p:nvSpPr>
          <p:spPr>
            <a:xfrm>
              <a:off x="2155286" y="4506872"/>
              <a:ext cx="1886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cs typeface="+mn-ea"/>
                  <a:sym typeface="+mn-lt"/>
                </a:rPr>
                <a:t>单击此处输入所需文字内容</a:t>
              </a:r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id="{129984FC-4411-4C54-ABFB-1D70665D0F1D}"/>
                </a:ext>
              </a:extLst>
            </p:cNvPr>
            <p:cNvSpPr/>
            <p:nvPr/>
          </p:nvSpPr>
          <p:spPr>
            <a:xfrm>
              <a:off x="2201572" y="3893492"/>
              <a:ext cx="175571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3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阿里巴巴普惠体 M" panose="00020600040101010101" pitchFamily="18" charset="-122"/>
                  <a:ea typeface="阿里巴巴普惠体 M" panose="00020600040101010101" pitchFamily="18" charset="-122"/>
                  <a:cs typeface="阿里巴巴普惠体 M" panose="00020600040101010101" pitchFamily="18" charset="-122"/>
                  <a:sym typeface="+mn-lt"/>
                </a:rPr>
                <a:t>请输入内容</a:t>
              </a:r>
              <a:endPara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阿里巴巴普惠体 M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+mn-lt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BB51CA80-EE6B-4770-9CF2-9B05684A52CD}"/>
              </a:ext>
            </a:extLst>
          </p:cNvPr>
          <p:cNvGrpSpPr/>
          <p:nvPr/>
        </p:nvGrpSpPr>
        <p:grpSpPr>
          <a:xfrm>
            <a:off x="8722416" y="2470823"/>
            <a:ext cx="2428480" cy="982712"/>
            <a:chOff x="2155286" y="3893492"/>
            <a:chExt cx="1886136" cy="982712"/>
          </a:xfrm>
        </p:grpSpPr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3FDA7894-B7DC-41C2-A1F3-E82C14F46714}"/>
                </a:ext>
              </a:extLst>
            </p:cNvPr>
            <p:cNvSpPr txBox="1"/>
            <p:nvPr/>
          </p:nvSpPr>
          <p:spPr>
            <a:xfrm>
              <a:off x="2155286" y="4506872"/>
              <a:ext cx="1886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cs typeface="+mn-ea"/>
                  <a:sym typeface="+mn-lt"/>
                </a:rPr>
                <a:t>单击此处输入所需文字内容</a:t>
              </a:r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id="{129984FC-4411-4C54-ABFB-1D70665D0F1D}"/>
                </a:ext>
              </a:extLst>
            </p:cNvPr>
            <p:cNvSpPr/>
            <p:nvPr/>
          </p:nvSpPr>
          <p:spPr>
            <a:xfrm>
              <a:off x="2201572" y="3893492"/>
              <a:ext cx="175571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3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阿里巴巴普惠体 M" panose="00020600040101010101" pitchFamily="18" charset="-122"/>
                  <a:ea typeface="阿里巴巴普惠体 M" panose="00020600040101010101" pitchFamily="18" charset="-122"/>
                  <a:cs typeface="阿里巴巴普惠体 M" panose="00020600040101010101" pitchFamily="18" charset="-122"/>
                  <a:sym typeface="+mn-lt"/>
                </a:rPr>
                <a:t>请输入内容</a:t>
              </a:r>
              <a:endPara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阿里巴巴普惠体 M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+mn-lt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BB51CA80-EE6B-4770-9CF2-9B05684A52CD}"/>
              </a:ext>
            </a:extLst>
          </p:cNvPr>
          <p:cNvGrpSpPr/>
          <p:nvPr/>
        </p:nvGrpSpPr>
        <p:grpSpPr>
          <a:xfrm>
            <a:off x="8782011" y="4734603"/>
            <a:ext cx="2428480" cy="982712"/>
            <a:chOff x="2155286" y="3893492"/>
            <a:chExt cx="1886136" cy="982712"/>
          </a:xfrm>
        </p:grpSpPr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3FDA7894-B7DC-41C2-A1F3-E82C14F46714}"/>
                </a:ext>
              </a:extLst>
            </p:cNvPr>
            <p:cNvSpPr txBox="1"/>
            <p:nvPr/>
          </p:nvSpPr>
          <p:spPr>
            <a:xfrm>
              <a:off x="2155286" y="4506872"/>
              <a:ext cx="1886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prstClr val="black">
                      <a:lumMod val="75000"/>
                      <a:lumOff val="25000"/>
                    </a:prstClr>
                  </a:solidFill>
                  <a:cs typeface="+mn-ea"/>
                  <a:sym typeface="+mn-lt"/>
                </a:rPr>
                <a:t>单击此处输入所需文字内容</a:t>
              </a: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id="{129984FC-4411-4C54-ABFB-1D70665D0F1D}"/>
                </a:ext>
              </a:extLst>
            </p:cNvPr>
            <p:cNvSpPr/>
            <p:nvPr/>
          </p:nvSpPr>
          <p:spPr>
            <a:xfrm>
              <a:off x="2201572" y="3893492"/>
              <a:ext cx="1755713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3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阿里巴巴普惠体 M" panose="00020600040101010101" pitchFamily="18" charset="-122"/>
                  <a:ea typeface="阿里巴巴普惠体 M" panose="00020600040101010101" pitchFamily="18" charset="-122"/>
                  <a:cs typeface="阿里巴巴普惠体 M" panose="00020600040101010101" pitchFamily="18" charset="-122"/>
                  <a:sym typeface="+mn-lt"/>
                </a:rPr>
                <a:t>请输入内容</a:t>
              </a:r>
              <a:endParaRPr lang="en-US" altLang="zh-CN" sz="2000" b="1" dirty="0">
                <a:solidFill>
                  <a:prstClr val="black">
                    <a:lumMod val="75000"/>
                    <a:lumOff val="25000"/>
                  </a:prstClr>
                </a:solidFill>
                <a:latin typeface="阿里巴巴普惠体 M" panose="00020600040101010101" pitchFamily="18" charset="-122"/>
                <a:ea typeface="阿里巴巴普惠体 M" panose="00020600040101010101" pitchFamily="18" charset="-122"/>
                <a:cs typeface="阿里巴巴普惠体 M" panose="00020600040101010101" pitchFamily="18" charset="-122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904818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5" grpId="0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3">
            <a:extLst>
              <a:ext uri="{FF2B5EF4-FFF2-40B4-BE49-F238E27FC236}">
                <a16:creationId xmlns:a16="http://schemas.microsoft.com/office/drawing/2014/main" id="{EAAABC00-14C9-431E-AFB2-763CF379FA5E}"/>
              </a:ext>
            </a:extLst>
          </p:cNvPr>
          <p:cNvSpPr/>
          <p:nvPr/>
        </p:nvSpPr>
        <p:spPr>
          <a:xfrm>
            <a:off x="0" y="1989138"/>
            <a:ext cx="12192000" cy="4868862"/>
          </a:xfrm>
          <a:custGeom>
            <a:avLst/>
            <a:gdLst>
              <a:gd name="connsiteX0" fmla="*/ 12192000 w 12192000"/>
              <a:gd name="connsiteY0" fmla="*/ 0 h 4868862"/>
              <a:gd name="connsiteX1" fmla="*/ 12192000 w 12192000"/>
              <a:gd name="connsiteY1" fmla="*/ 1727200 h 4868862"/>
              <a:gd name="connsiteX2" fmla="*/ 12192000 w 12192000"/>
              <a:gd name="connsiteY2" fmla="*/ 4868862 h 4868862"/>
              <a:gd name="connsiteX3" fmla="*/ 0 w 12192000"/>
              <a:gd name="connsiteY3" fmla="*/ 4868862 h 4868862"/>
              <a:gd name="connsiteX4" fmla="*/ 0 w 12192000"/>
              <a:gd name="connsiteY4" fmla="*/ 1727200 h 4868862"/>
              <a:gd name="connsiteX0" fmla="*/ 12192000 w 12192000"/>
              <a:gd name="connsiteY0" fmla="*/ 0 h 4868862"/>
              <a:gd name="connsiteX1" fmla="*/ 12192000 w 12192000"/>
              <a:gd name="connsiteY1" fmla="*/ 4868862 h 4868862"/>
              <a:gd name="connsiteX2" fmla="*/ 0 w 12192000"/>
              <a:gd name="connsiteY2" fmla="*/ 4868862 h 4868862"/>
              <a:gd name="connsiteX3" fmla="*/ 0 w 12192000"/>
              <a:gd name="connsiteY3" fmla="*/ 1727200 h 4868862"/>
              <a:gd name="connsiteX4" fmla="*/ 12192000 w 12192000"/>
              <a:gd name="connsiteY4" fmla="*/ 0 h 4868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4868862">
                <a:moveTo>
                  <a:pt x="12192000" y="0"/>
                </a:moveTo>
                <a:lnTo>
                  <a:pt x="12192000" y="4868862"/>
                </a:lnTo>
                <a:lnTo>
                  <a:pt x="0" y="4868862"/>
                </a:lnTo>
                <a:lnTo>
                  <a:pt x="0" y="1727200"/>
                </a:lnTo>
                <a:lnTo>
                  <a:pt x="12192000" y="0"/>
                </a:lnTo>
                <a:close/>
              </a:path>
            </a:pathLst>
          </a:custGeom>
          <a:gradFill>
            <a:gsLst>
              <a:gs pos="100000">
                <a:srgbClr val="2C95F6"/>
              </a:gs>
              <a:gs pos="0">
                <a:srgbClr val="90C2FA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69A419D4-21F3-445A-9CEA-959683529A23}"/>
              </a:ext>
            </a:extLst>
          </p:cNvPr>
          <p:cNvSpPr/>
          <p:nvPr/>
        </p:nvSpPr>
        <p:spPr>
          <a:xfrm>
            <a:off x="1428750" y="1413669"/>
            <a:ext cx="9334500" cy="4030662"/>
          </a:xfrm>
          <a:prstGeom prst="roundRect">
            <a:avLst>
              <a:gd name="adj" fmla="val 4379"/>
            </a:avLst>
          </a:prstGeom>
          <a:solidFill>
            <a:schemeClr val="bg1"/>
          </a:solidFill>
          <a:ln>
            <a:noFill/>
          </a:ln>
          <a:effectLst>
            <a:outerShdw blurRad="241300" dist="38100" dir="5400000" algn="t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id="{EA87BBB2-E15C-41D6-A822-FBC9760A32EF}"/>
              </a:ext>
            </a:extLst>
          </p:cNvPr>
          <p:cNvSpPr/>
          <p:nvPr/>
        </p:nvSpPr>
        <p:spPr>
          <a:xfrm>
            <a:off x="1438264" y="1413674"/>
            <a:ext cx="9315472" cy="129381"/>
          </a:xfrm>
          <a:custGeom>
            <a:avLst/>
            <a:gdLst>
              <a:gd name="connsiteX0" fmla="*/ 166989 w 9315472"/>
              <a:gd name="connsiteY0" fmla="*/ 0 h 129381"/>
              <a:gd name="connsiteX1" fmla="*/ 9148483 w 9315472"/>
              <a:gd name="connsiteY1" fmla="*/ 0 h 129381"/>
              <a:gd name="connsiteX2" fmla="*/ 9311115 w 9315472"/>
              <a:gd name="connsiteY2" fmla="*/ 107800 h 129381"/>
              <a:gd name="connsiteX3" fmla="*/ 9315472 w 9315472"/>
              <a:gd name="connsiteY3" fmla="*/ 129381 h 129381"/>
              <a:gd name="connsiteX4" fmla="*/ 0 w 9315472"/>
              <a:gd name="connsiteY4" fmla="*/ 129381 h 129381"/>
              <a:gd name="connsiteX5" fmla="*/ 4357 w 9315472"/>
              <a:gd name="connsiteY5" fmla="*/ 107800 h 129381"/>
              <a:gd name="connsiteX6" fmla="*/ 166989 w 9315472"/>
              <a:gd name="connsiteY6" fmla="*/ 0 h 129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315472" h="129381">
                <a:moveTo>
                  <a:pt x="166989" y="0"/>
                </a:moveTo>
                <a:lnTo>
                  <a:pt x="9148483" y="0"/>
                </a:lnTo>
                <a:cubicBezTo>
                  <a:pt x="9221593" y="0"/>
                  <a:pt x="9284321" y="44451"/>
                  <a:pt x="9311115" y="107800"/>
                </a:cubicBezTo>
                <a:lnTo>
                  <a:pt x="9315472" y="129381"/>
                </a:lnTo>
                <a:lnTo>
                  <a:pt x="0" y="129381"/>
                </a:lnTo>
                <a:lnTo>
                  <a:pt x="4357" y="107800"/>
                </a:lnTo>
                <a:cubicBezTo>
                  <a:pt x="31151" y="44451"/>
                  <a:pt x="93879" y="0"/>
                  <a:pt x="166989" y="0"/>
                </a:cubicBezTo>
                <a:close/>
              </a:path>
            </a:pathLst>
          </a:custGeom>
          <a:solidFill>
            <a:srgbClr val="1295F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ACCE2B2-DE01-4BEC-80D0-875DF8C307CF}"/>
              </a:ext>
            </a:extLst>
          </p:cNvPr>
          <p:cNvSpPr txBox="1"/>
          <p:nvPr/>
        </p:nvSpPr>
        <p:spPr>
          <a:xfrm>
            <a:off x="2753593" y="2011111"/>
            <a:ext cx="6527796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di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胡晓波男神体" panose="02010600030101010101" pitchFamily="2" charset="-122"/>
                <a:ea typeface="胡晓波男神体" panose="02010600030101010101" pitchFamily="2" charset="-122"/>
                <a:cs typeface="胡晓波男神体" panose="02010600030101010101" pitchFamily="2" charset="-122"/>
                <a:sym typeface="+mn-lt"/>
              </a:rPr>
              <a:t>感谢观看</a:t>
            </a:r>
          </a:p>
        </p:txBody>
      </p:sp>
      <p:grpSp>
        <p:nvGrpSpPr>
          <p:cNvPr id="83" name="组合 82">
            <a:extLst>
              <a:ext uri="{FF2B5EF4-FFF2-40B4-BE49-F238E27FC236}">
                <a16:creationId xmlns:a16="http://schemas.microsoft.com/office/drawing/2014/main" id="{D1230753-A5CC-4D89-9464-41EE89C60202}"/>
              </a:ext>
            </a:extLst>
          </p:cNvPr>
          <p:cNvGrpSpPr/>
          <p:nvPr/>
        </p:nvGrpSpPr>
        <p:grpSpPr>
          <a:xfrm>
            <a:off x="1428750" y="3098378"/>
            <a:ext cx="3904049" cy="2345957"/>
            <a:chOff x="1428748" y="3098374"/>
            <a:chExt cx="3904049" cy="2345957"/>
          </a:xfrm>
        </p:grpSpPr>
        <p:sp>
          <p:nvSpPr>
            <p:cNvPr id="42" name="任意多边形: 形状 41">
              <a:extLst>
                <a:ext uri="{FF2B5EF4-FFF2-40B4-BE49-F238E27FC236}">
                  <a16:creationId xmlns:a16="http://schemas.microsoft.com/office/drawing/2014/main" id="{ECD2EF2B-7678-4CE0-92DA-24E72314096B}"/>
                </a:ext>
              </a:extLst>
            </p:cNvPr>
            <p:cNvSpPr/>
            <p:nvPr/>
          </p:nvSpPr>
          <p:spPr>
            <a:xfrm>
              <a:off x="1428748" y="3098374"/>
              <a:ext cx="993777" cy="398104"/>
            </a:xfrm>
            <a:custGeom>
              <a:avLst/>
              <a:gdLst>
                <a:gd name="connsiteX0" fmla="*/ 0 w 993777"/>
                <a:gd name="connsiteY0" fmla="*/ 0 h 398104"/>
                <a:gd name="connsiteX1" fmla="*/ 794725 w 993777"/>
                <a:gd name="connsiteY1" fmla="*/ 0 h 398104"/>
                <a:gd name="connsiteX2" fmla="*/ 993777 w 993777"/>
                <a:gd name="connsiteY2" fmla="*/ 199052 h 398104"/>
                <a:gd name="connsiteX3" fmla="*/ 794725 w 993777"/>
                <a:gd name="connsiteY3" fmla="*/ 398104 h 398104"/>
                <a:gd name="connsiteX4" fmla="*/ 0 w 993777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3777" h="398104">
                  <a:moveTo>
                    <a:pt x="0" y="0"/>
                  </a:moveTo>
                  <a:lnTo>
                    <a:pt x="794725" y="0"/>
                  </a:lnTo>
                  <a:cubicBezTo>
                    <a:pt x="904658" y="0"/>
                    <a:pt x="993777" y="89119"/>
                    <a:pt x="993777" y="199052"/>
                  </a:cubicBezTo>
                  <a:cubicBezTo>
                    <a:pt x="993777" y="308985"/>
                    <a:pt x="904658" y="398104"/>
                    <a:pt x="794725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8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3" name="任意多边形: 形状 42">
              <a:extLst>
                <a:ext uri="{FF2B5EF4-FFF2-40B4-BE49-F238E27FC236}">
                  <a16:creationId xmlns:a16="http://schemas.microsoft.com/office/drawing/2014/main" id="{E2782AD3-28F5-4458-AAA8-08AA0F41CA24}"/>
                </a:ext>
              </a:extLst>
            </p:cNvPr>
            <p:cNvSpPr/>
            <p:nvPr/>
          </p:nvSpPr>
          <p:spPr>
            <a:xfrm>
              <a:off x="1428748" y="3495308"/>
              <a:ext cx="690338" cy="398104"/>
            </a:xfrm>
            <a:custGeom>
              <a:avLst/>
              <a:gdLst>
                <a:gd name="connsiteX0" fmla="*/ 0 w 690338"/>
                <a:gd name="connsiteY0" fmla="*/ 0 h 398104"/>
                <a:gd name="connsiteX1" fmla="*/ 491286 w 690338"/>
                <a:gd name="connsiteY1" fmla="*/ 0 h 398104"/>
                <a:gd name="connsiteX2" fmla="*/ 690338 w 690338"/>
                <a:gd name="connsiteY2" fmla="*/ 199052 h 398104"/>
                <a:gd name="connsiteX3" fmla="*/ 491286 w 690338"/>
                <a:gd name="connsiteY3" fmla="*/ 398104 h 398104"/>
                <a:gd name="connsiteX4" fmla="*/ 0 w 690338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0338" h="398104">
                  <a:moveTo>
                    <a:pt x="0" y="0"/>
                  </a:moveTo>
                  <a:lnTo>
                    <a:pt x="491286" y="0"/>
                  </a:lnTo>
                  <a:cubicBezTo>
                    <a:pt x="601219" y="0"/>
                    <a:pt x="690338" y="89119"/>
                    <a:pt x="690338" y="199052"/>
                  </a:cubicBezTo>
                  <a:cubicBezTo>
                    <a:pt x="690338" y="308985"/>
                    <a:pt x="601219" y="398104"/>
                    <a:pt x="491286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70000"/>
                  </a:srgbClr>
                </a:gs>
                <a:gs pos="100000">
                  <a:srgbClr val="6B54F1">
                    <a:alpha val="5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任意多边形: 形状 43">
              <a:extLst>
                <a:ext uri="{FF2B5EF4-FFF2-40B4-BE49-F238E27FC236}">
                  <a16:creationId xmlns:a16="http://schemas.microsoft.com/office/drawing/2014/main" id="{F9E6A8C1-AD8B-4C2F-B221-B54C010789D3}"/>
                </a:ext>
              </a:extLst>
            </p:cNvPr>
            <p:cNvSpPr/>
            <p:nvPr/>
          </p:nvSpPr>
          <p:spPr>
            <a:xfrm>
              <a:off x="1428748" y="4266352"/>
              <a:ext cx="690338" cy="398104"/>
            </a:xfrm>
            <a:custGeom>
              <a:avLst/>
              <a:gdLst>
                <a:gd name="connsiteX0" fmla="*/ 0 w 690338"/>
                <a:gd name="connsiteY0" fmla="*/ 0 h 398104"/>
                <a:gd name="connsiteX1" fmla="*/ 491286 w 690338"/>
                <a:gd name="connsiteY1" fmla="*/ 0 h 398104"/>
                <a:gd name="connsiteX2" fmla="*/ 690338 w 690338"/>
                <a:gd name="connsiteY2" fmla="*/ 199052 h 398104"/>
                <a:gd name="connsiteX3" fmla="*/ 491286 w 690338"/>
                <a:gd name="connsiteY3" fmla="*/ 398104 h 398104"/>
                <a:gd name="connsiteX4" fmla="*/ 0 w 690338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0338" h="398104">
                  <a:moveTo>
                    <a:pt x="0" y="0"/>
                  </a:moveTo>
                  <a:lnTo>
                    <a:pt x="491286" y="0"/>
                  </a:lnTo>
                  <a:cubicBezTo>
                    <a:pt x="601219" y="0"/>
                    <a:pt x="690338" y="89119"/>
                    <a:pt x="690338" y="199052"/>
                  </a:cubicBezTo>
                  <a:cubicBezTo>
                    <a:pt x="690338" y="308985"/>
                    <a:pt x="601219" y="398104"/>
                    <a:pt x="491286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/>
                </a:gs>
                <a:gs pos="100000">
                  <a:srgbClr val="6B54F1">
                    <a:alpha val="9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5" name="任意多边形: 形状 44">
              <a:extLst>
                <a:ext uri="{FF2B5EF4-FFF2-40B4-BE49-F238E27FC236}">
                  <a16:creationId xmlns:a16="http://schemas.microsoft.com/office/drawing/2014/main" id="{66A1516F-037B-4CEF-8BAC-32DA87B11DE7}"/>
                </a:ext>
              </a:extLst>
            </p:cNvPr>
            <p:cNvSpPr/>
            <p:nvPr/>
          </p:nvSpPr>
          <p:spPr>
            <a:xfrm>
              <a:off x="1428748" y="4662451"/>
              <a:ext cx="2974977" cy="398104"/>
            </a:xfrm>
            <a:custGeom>
              <a:avLst/>
              <a:gdLst>
                <a:gd name="connsiteX0" fmla="*/ 0 w 2974977"/>
                <a:gd name="connsiteY0" fmla="*/ 0 h 398104"/>
                <a:gd name="connsiteX1" fmla="*/ 2775925 w 2974977"/>
                <a:gd name="connsiteY1" fmla="*/ 0 h 398104"/>
                <a:gd name="connsiteX2" fmla="*/ 2974977 w 2974977"/>
                <a:gd name="connsiteY2" fmla="*/ 199052 h 398104"/>
                <a:gd name="connsiteX3" fmla="*/ 2775925 w 2974977"/>
                <a:gd name="connsiteY3" fmla="*/ 398104 h 398104"/>
                <a:gd name="connsiteX4" fmla="*/ 0 w 2974977"/>
                <a:gd name="connsiteY4" fmla="*/ 398104 h 398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74977" h="398104">
                  <a:moveTo>
                    <a:pt x="0" y="0"/>
                  </a:moveTo>
                  <a:lnTo>
                    <a:pt x="2775925" y="0"/>
                  </a:lnTo>
                  <a:cubicBezTo>
                    <a:pt x="2885858" y="0"/>
                    <a:pt x="2974977" y="89119"/>
                    <a:pt x="2974977" y="199052"/>
                  </a:cubicBezTo>
                  <a:cubicBezTo>
                    <a:pt x="2974977" y="308985"/>
                    <a:pt x="2885858" y="398104"/>
                    <a:pt x="2775925" y="398104"/>
                  </a:cubicBezTo>
                  <a:lnTo>
                    <a:pt x="0" y="398104"/>
                  </a:lnTo>
                  <a:close/>
                </a:path>
              </a:pathLst>
            </a:custGeom>
            <a:gradFill>
              <a:gsLst>
                <a:gs pos="0">
                  <a:srgbClr val="1295F6">
                    <a:alpha val="70000"/>
                  </a:srgbClr>
                </a:gs>
                <a:gs pos="100000">
                  <a:srgbClr val="6B54F1">
                    <a:alpha val="8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" name="任意多边形: 形状 51">
              <a:extLst>
                <a:ext uri="{FF2B5EF4-FFF2-40B4-BE49-F238E27FC236}">
                  <a16:creationId xmlns:a16="http://schemas.microsoft.com/office/drawing/2014/main" id="{0C48B1C7-3A14-4CB2-A534-F8486332B8EA}"/>
                </a:ext>
              </a:extLst>
            </p:cNvPr>
            <p:cNvSpPr/>
            <p:nvPr/>
          </p:nvSpPr>
          <p:spPr>
            <a:xfrm>
              <a:off x="1428748" y="5051765"/>
              <a:ext cx="3904049" cy="392566"/>
            </a:xfrm>
            <a:custGeom>
              <a:avLst/>
              <a:gdLst>
                <a:gd name="connsiteX0" fmla="*/ 0 w 3904049"/>
                <a:gd name="connsiteY0" fmla="*/ 0 h 392566"/>
                <a:gd name="connsiteX1" fmla="*/ 3704997 w 3904049"/>
                <a:gd name="connsiteY1" fmla="*/ 0 h 392566"/>
                <a:gd name="connsiteX2" fmla="*/ 3904049 w 3904049"/>
                <a:gd name="connsiteY2" fmla="*/ 199052 h 392566"/>
                <a:gd name="connsiteX3" fmla="*/ 3782477 w 3904049"/>
                <a:gd name="connsiteY3" fmla="*/ 382462 h 392566"/>
                <a:gd name="connsiteX4" fmla="*/ 3749926 w 3904049"/>
                <a:gd name="connsiteY4" fmla="*/ 392566 h 392566"/>
                <a:gd name="connsiteX5" fmla="*/ 176503 w 3904049"/>
                <a:gd name="connsiteY5" fmla="*/ 392566 h 392566"/>
                <a:gd name="connsiteX6" fmla="*/ 0 w 3904049"/>
                <a:gd name="connsiteY6" fmla="*/ 216063 h 392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904049" h="392566">
                  <a:moveTo>
                    <a:pt x="0" y="0"/>
                  </a:moveTo>
                  <a:lnTo>
                    <a:pt x="3704997" y="0"/>
                  </a:lnTo>
                  <a:cubicBezTo>
                    <a:pt x="3814930" y="0"/>
                    <a:pt x="3904049" y="89119"/>
                    <a:pt x="3904049" y="199052"/>
                  </a:cubicBezTo>
                  <a:cubicBezTo>
                    <a:pt x="3904049" y="281502"/>
                    <a:pt x="3853920" y="352244"/>
                    <a:pt x="3782477" y="382462"/>
                  </a:cubicBezTo>
                  <a:lnTo>
                    <a:pt x="3749926" y="392566"/>
                  </a:lnTo>
                  <a:lnTo>
                    <a:pt x="176503" y="392566"/>
                  </a:lnTo>
                  <a:cubicBezTo>
                    <a:pt x="79023" y="392566"/>
                    <a:pt x="0" y="313543"/>
                    <a:pt x="0" y="216063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40000"/>
                  </a:srgbClr>
                </a:gs>
                <a:gs pos="100000">
                  <a:srgbClr val="6B54F1">
                    <a:alpha val="88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:a16="http://schemas.microsoft.com/office/drawing/2014/main" id="{E0E95F64-EE50-49F2-939F-89FC304130EE}"/>
              </a:ext>
            </a:extLst>
          </p:cNvPr>
          <p:cNvGrpSpPr/>
          <p:nvPr/>
        </p:nvGrpSpPr>
        <p:grpSpPr>
          <a:xfrm>
            <a:off x="6966861" y="2171077"/>
            <a:ext cx="3796393" cy="3275337"/>
            <a:chOff x="6966858" y="2171076"/>
            <a:chExt cx="3796393" cy="3275337"/>
          </a:xfrm>
        </p:grpSpPr>
        <p:sp>
          <p:nvSpPr>
            <p:cNvPr id="41" name="任意多边形: 形状 40">
              <a:extLst>
                <a:ext uri="{FF2B5EF4-FFF2-40B4-BE49-F238E27FC236}">
                  <a16:creationId xmlns:a16="http://schemas.microsoft.com/office/drawing/2014/main" id="{01595BF0-BEE4-46BD-B719-0082F219F997}"/>
                </a:ext>
              </a:extLst>
            </p:cNvPr>
            <p:cNvSpPr/>
            <p:nvPr/>
          </p:nvSpPr>
          <p:spPr>
            <a:xfrm>
              <a:off x="9350409" y="3472687"/>
              <a:ext cx="1412841" cy="493546"/>
            </a:xfrm>
            <a:custGeom>
              <a:avLst/>
              <a:gdLst>
                <a:gd name="connsiteX0" fmla="*/ 246773 w 1412841"/>
                <a:gd name="connsiteY0" fmla="*/ 0 h 493546"/>
                <a:gd name="connsiteX1" fmla="*/ 1412841 w 1412841"/>
                <a:gd name="connsiteY1" fmla="*/ 0 h 493546"/>
                <a:gd name="connsiteX2" fmla="*/ 1412841 w 1412841"/>
                <a:gd name="connsiteY2" fmla="*/ 493546 h 493546"/>
                <a:gd name="connsiteX3" fmla="*/ 246773 w 1412841"/>
                <a:gd name="connsiteY3" fmla="*/ 493546 h 493546"/>
                <a:gd name="connsiteX4" fmla="*/ 0 w 1412841"/>
                <a:gd name="connsiteY4" fmla="*/ 246773 h 493546"/>
                <a:gd name="connsiteX5" fmla="*/ 246773 w 1412841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2841" h="493546">
                  <a:moveTo>
                    <a:pt x="246773" y="0"/>
                  </a:moveTo>
                  <a:lnTo>
                    <a:pt x="1412841" y="0"/>
                  </a:lnTo>
                  <a:lnTo>
                    <a:pt x="1412841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9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id="{0D46A4BE-2062-47A3-8932-78AB75183CEA}"/>
                </a:ext>
              </a:extLst>
            </p:cNvPr>
            <p:cNvSpPr/>
            <p:nvPr/>
          </p:nvSpPr>
          <p:spPr>
            <a:xfrm>
              <a:off x="8389258" y="3966172"/>
              <a:ext cx="2373993" cy="493546"/>
            </a:xfrm>
            <a:custGeom>
              <a:avLst/>
              <a:gdLst>
                <a:gd name="connsiteX0" fmla="*/ 246773 w 2373993"/>
                <a:gd name="connsiteY0" fmla="*/ 0 h 493546"/>
                <a:gd name="connsiteX1" fmla="*/ 2373993 w 2373993"/>
                <a:gd name="connsiteY1" fmla="*/ 0 h 493546"/>
                <a:gd name="connsiteX2" fmla="*/ 2373993 w 2373993"/>
                <a:gd name="connsiteY2" fmla="*/ 493546 h 493546"/>
                <a:gd name="connsiteX3" fmla="*/ 246773 w 2373993"/>
                <a:gd name="connsiteY3" fmla="*/ 493546 h 493546"/>
                <a:gd name="connsiteX4" fmla="*/ 0 w 2373993"/>
                <a:gd name="connsiteY4" fmla="*/ 246773 h 493546"/>
                <a:gd name="connsiteX5" fmla="*/ 246773 w 2373993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73993" h="493546">
                  <a:moveTo>
                    <a:pt x="246773" y="0"/>
                  </a:moveTo>
                  <a:lnTo>
                    <a:pt x="2373993" y="0"/>
                  </a:lnTo>
                  <a:lnTo>
                    <a:pt x="2373993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/>
                </a:gs>
                <a:gs pos="100000">
                  <a:srgbClr val="6B54F1">
                    <a:alpha val="8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:a16="http://schemas.microsoft.com/office/drawing/2014/main" id="{61DA8BD4-4C05-41DC-96FD-CF93C6AD7957}"/>
                </a:ext>
              </a:extLst>
            </p:cNvPr>
            <p:cNvSpPr/>
            <p:nvPr/>
          </p:nvSpPr>
          <p:spPr>
            <a:xfrm>
              <a:off x="6966858" y="4459596"/>
              <a:ext cx="3796392" cy="493546"/>
            </a:xfrm>
            <a:custGeom>
              <a:avLst/>
              <a:gdLst>
                <a:gd name="connsiteX0" fmla="*/ 246773 w 3796392"/>
                <a:gd name="connsiteY0" fmla="*/ 0 h 493546"/>
                <a:gd name="connsiteX1" fmla="*/ 3796392 w 3796392"/>
                <a:gd name="connsiteY1" fmla="*/ 0 h 493546"/>
                <a:gd name="connsiteX2" fmla="*/ 3796392 w 3796392"/>
                <a:gd name="connsiteY2" fmla="*/ 493546 h 493546"/>
                <a:gd name="connsiteX3" fmla="*/ 246773 w 3796392"/>
                <a:gd name="connsiteY3" fmla="*/ 493546 h 493546"/>
                <a:gd name="connsiteX4" fmla="*/ 0 w 3796392"/>
                <a:gd name="connsiteY4" fmla="*/ 246773 h 493546"/>
                <a:gd name="connsiteX5" fmla="*/ 246773 w 3796392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96392" h="493546">
                  <a:moveTo>
                    <a:pt x="246773" y="0"/>
                  </a:moveTo>
                  <a:lnTo>
                    <a:pt x="3796392" y="0"/>
                  </a:lnTo>
                  <a:lnTo>
                    <a:pt x="3796392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50000"/>
                  </a:srgbClr>
                </a:gs>
                <a:gs pos="100000">
                  <a:srgbClr val="6B54F1">
                    <a:alpha val="7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5" name="任意多边形: 形状 54">
              <a:extLst>
                <a:ext uri="{FF2B5EF4-FFF2-40B4-BE49-F238E27FC236}">
                  <a16:creationId xmlns:a16="http://schemas.microsoft.com/office/drawing/2014/main" id="{A929E284-AF89-4605-A3FF-EE7C49A93DC7}"/>
                </a:ext>
              </a:extLst>
            </p:cNvPr>
            <p:cNvSpPr/>
            <p:nvPr/>
          </p:nvSpPr>
          <p:spPr>
            <a:xfrm>
              <a:off x="8389259" y="4952899"/>
              <a:ext cx="2372231" cy="493514"/>
            </a:xfrm>
            <a:custGeom>
              <a:avLst/>
              <a:gdLst>
                <a:gd name="connsiteX0" fmla="*/ 246773 w 2372231"/>
                <a:gd name="connsiteY0" fmla="*/ 0 h 493514"/>
                <a:gd name="connsiteX1" fmla="*/ 2372231 w 2372231"/>
                <a:gd name="connsiteY1" fmla="*/ 0 h 493514"/>
                <a:gd name="connsiteX2" fmla="*/ 2372231 w 2372231"/>
                <a:gd name="connsiteY2" fmla="*/ 317011 h 493514"/>
                <a:gd name="connsiteX3" fmla="*/ 2195728 w 2372231"/>
                <a:gd name="connsiteY3" fmla="*/ 493514 h 493514"/>
                <a:gd name="connsiteX4" fmla="*/ 246456 w 2372231"/>
                <a:gd name="connsiteY4" fmla="*/ 493514 h 493514"/>
                <a:gd name="connsiteX5" fmla="*/ 197040 w 2372231"/>
                <a:gd name="connsiteY5" fmla="*/ 488533 h 493514"/>
                <a:gd name="connsiteX6" fmla="*/ 0 w 2372231"/>
                <a:gd name="connsiteY6" fmla="*/ 246773 h 493514"/>
                <a:gd name="connsiteX7" fmla="*/ 246773 w 2372231"/>
                <a:gd name="connsiteY7" fmla="*/ 0 h 493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72231" h="493514">
                  <a:moveTo>
                    <a:pt x="246773" y="0"/>
                  </a:moveTo>
                  <a:lnTo>
                    <a:pt x="2372231" y="0"/>
                  </a:lnTo>
                  <a:lnTo>
                    <a:pt x="2372231" y="317011"/>
                  </a:lnTo>
                  <a:cubicBezTo>
                    <a:pt x="2372231" y="414491"/>
                    <a:pt x="2293208" y="493514"/>
                    <a:pt x="2195728" y="493514"/>
                  </a:cubicBezTo>
                  <a:lnTo>
                    <a:pt x="246456" y="493514"/>
                  </a:lnTo>
                  <a:lnTo>
                    <a:pt x="197040" y="488533"/>
                  </a:lnTo>
                  <a:cubicBezTo>
                    <a:pt x="84589" y="465522"/>
                    <a:pt x="0" y="366026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85000"/>
                  </a:srgbClr>
                </a:gs>
                <a:gs pos="100000">
                  <a:srgbClr val="6B54F1">
                    <a:alpha val="2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:a16="http://schemas.microsoft.com/office/drawing/2014/main" id="{ED6EEED1-502D-411C-A2E2-00BE08D30C1C}"/>
                </a:ext>
              </a:extLst>
            </p:cNvPr>
            <p:cNvSpPr/>
            <p:nvPr/>
          </p:nvSpPr>
          <p:spPr>
            <a:xfrm>
              <a:off x="9769476" y="2171076"/>
              <a:ext cx="993775" cy="493546"/>
            </a:xfrm>
            <a:custGeom>
              <a:avLst/>
              <a:gdLst>
                <a:gd name="connsiteX0" fmla="*/ 246773 w 993775"/>
                <a:gd name="connsiteY0" fmla="*/ 0 h 493546"/>
                <a:gd name="connsiteX1" fmla="*/ 993775 w 993775"/>
                <a:gd name="connsiteY1" fmla="*/ 0 h 493546"/>
                <a:gd name="connsiteX2" fmla="*/ 993775 w 993775"/>
                <a:gd name="connsiteY2" fmla="*/ 493546 h 493546"/>
                <a:gd name="connsiteX3" fmla="*/ 246773 w 993775"/>
                <a:gd name="connsiteY3" fmla="*/ 493546 h 493546"/>
                <a:gd name="connsiteX4" fmla="*/ 0 w 993775"/>
                <a:gd name="connsiteY4" fmla="*/ 246773 h 493546"/>
                <a:gd name="connsiteX5" fmla="*/ 246773 w 993775"/>
                <a:gd name="connsiteY5" fmla="*/ 0 h 493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93775" h="493546">
                  <a:moveTo>
                    <a:pt x="246773" y="0"/>
                  </a:moveTo>
                  <a:lnTo>
                    <a:pt x="993775" y="0"/>
                  </a:lnTo>
                  <a:lnTo>
                    <a:pt x="993775" y="493546"/>
                  </a:lnTo>
                  <a:lnTo>
                    <a:pt x="246773" y="493546"/>
                  </a:lnTo>
                  <a:cubicBezTo>
                    <a:pt x="110484" y="493546"/>
                    <a:pt x="0" y="383062"/>
                    <a:pt x="0" y="246773"/>
                  </a:cubicBezTo>
                  <a:cubicBezTo>
                    <a:pt x="0" y="110484"/>
                    <a:pt x="110484" y="0"/>
                    <a:pt x="246773" y="0"/>
                  </a:cubicBezTo>
                  <a:close/>
                </a:path>
              </a:pathLst>
            </a:custGeom>
            <a:gradFill>
              <a:gsLst>
                <a:gs pos="0">
                  <a:srgbClr val="1295F6">
                    <a:alpha val="80000"/>
                  </a:srgbClr>
                </a:gs>
                <a:gs pos="100000">
                  <a:srgbClr val="6B54F1">
                    <a:alpha val="50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81" name="组合 80">
            <a:extLst>
              <a:ext uri="{FF2B5EF4-FFF2-40B4-BE49-F238E27FC236}">
                <a16:creationId xmlns:a16="http://schemas.microsoft.com/office/drawing/2014/main" id="{4F5E4D56-FEBD-4EED-8335-E753219B3E09}"/>
              </a:ext>
            </a:extLst>
          </p:cNvPr>
          <p:cNvGrpSpPr/>
          <p:nvPr/>
        </p:nvGrpSpPr>
        <p:grpSpPr>
          <a:xfrm>
            <a:off x="4885377" y="4086491"/>
            <a:ext cx="2264228" cy="430241"/>
            <a:chOff x="4963886" y="3842789"/>
            <a:chExt cx="2264228" cy="430241"/>
          </a:xfrm>
        </p:grpSpPr>
        <p:sp>
          <p:nvSpPr>
            <p:cNvPr id="26" name="矩形: 圆角 25">
              <a:extLst>
                <a:ext uri="{FF2B5EF4-FFF2-40B4-BE49-F238E27FC236}">
                  <a16:creationId xmlns:a16="http://schemas.microsoft.com/office/drawing/2014/main" id="{BAEC3E6A-4F10-4C74-AC13-CD53592F13F4}"/>
                </a:ext>
              </a:extLst>
            </p:cNvPr>
            <p:cNvSpPr/>
            <p:nvPr/>
          </p:nvSpPr>
          <p:spPr>
            <a:xfrm>
              <a:off x="5135420" y="3842789"/>
              <a:ext cx="1921162" cy="43024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1295F6"/>
                </a:gs>
                <a:gs pos="100000">
                  <a:srgbClr val="6B54F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629A6C2C-68AA-4426-95E2-DF5058B7A7E0}"/>
                </a:ext>
              </a:extLst>
            </p:cNvPr>
            <p:cNvSpPr txBox="1"/>
            <p:nvPr/>
          </p:nvSpPr>
          <p:spPr>
            <a:xfrm>
              <a:off x="4963886" y="3873243"/>
              <a:ext cx="22642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cs typeface="+mn-ea"/>
                  <a:sym typeface="+mn-lt"/>
                </a:rPr>
                <a:t>办公资源</a:t>
              </a:r>
            </a:p>
          </p:txBody>
        </p:sp>
      </p:grpSp>
      <p:grpSp>
        <p:nvGrpSpPr>
          <p:cNvPr id="80" name="组合 79">
            <a:extLst>
              <a:ext uri="{FF2B5EF4-FFF2-40B4-BE49-F238E27FC236}">
                <a16:creationId xmlns:a16="http://schemas.microsoft.com/office/drawing/2014/main" id="{1EA3464C-1100-45AC-BE6C-4DDF322C8264}"/>
              </a:ext>
            </a:extLst>
          </p:cNvPr>
          <p:cNvGrpSpPr/>
          <p:nvPr/>
        </p:nvGrpSpPr>
        <p:grpSpPr>
          <a:xfrm>
            <a:off x="11585578" y="1406525"/>
            <a:ext cx="17463" cy="4140200"/>
            <a:chOff x="11585575" y="1406525"/>
            <a:chExt cx="17463" cy="4140200"/>
          </a:xfrm>
        </p:grpSpPr>
        <p:sp>
          <p:nvSpPr>
            <p:cNvPr id="69" name="矩形 68">
              <a:extLst>
                <a:ext uri="{FF2B5EF4-FFF2-40B4-BE49-F238E27FC236}">
                  <a16:creationId xmlns:a16="http://schemas.microsoft.com/office/drawing/2014/main" id="{531F8D4D-A435-4FD5-8FB3-E309DF251A25}"/>
                </a:ext>
              </a:extLst>
            </p:cNvPr>
            <p:cNvSpPr/>
            <p:nvPr/>
          </p:nvSpPr>
          <p:spPr>
            <a:xfrm>
              <a:off x="11585575" y="1406525"/>
              <a:ext cx="17463" cy="684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6" name="任意多边形: 形状 75">
              <a:extLst>
                <a:ext uri="{FF2B5EF4-FFF2-40B4-BE49-F238E27FC236}">
                  <a16:creationId xmlns:a16="http://schemas.microsoft.com/office/drawing/2014/main" id="{6A134C3D-302C-49C9-A2B1-A36CA911BB09}"/>
                </a:ext>
              </a:extLst>
            </p:cNvPr>
            <p:cNvSpPr/>
            <p:nvPr/>
          </p:nvSpPr>
          <p:spPr>
            <a:xfrm>
              <a:off x="11585575" y="2071199"/>
              <a:ext cx="17463" cy="3475526"/>
            </a:xfrm>
            <a:custGeom>
              <a:avLst/>
              <a:gdLst>
                <a:gd name="connsiteX0" fmla="*/ 17463 w 17463"/>
                <a:gd name="connsiteY0" fmla="*/ 0 h 3475526"/>
                <a:gd name="connsiteX1" fmla="*/ 17463 w 17463"/>
                <a:gd name="connsiteY1" fmla="*/ 3475526 h 3475526"/>
                <a:gd name="connsiteX2" fmla="*/ 0 w 17463"/>
                <a:gd name="connsiteY2" fmla="*/ 3475526 h 3475526"/>
                <a:gd name="connsiteX3" fmla="*/ 0 w 17463"/>
                <a:gd name="connsiteY3" fmla="*/ 2474 h 3475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463" h="3475526">
                  <a:moveTo>
                    <a:pt x="17463" y="0"/>
                  </a:moveTo>
                  <a:lnTo>
                    <a:pt x="17463" y="3475526"/>
                  </a:lnTo>
                  <a:lnTo>
                    <a:pt x="0" y="3475526"/>
                  </a:lnTo>
                  <a:lnTo>
                    <a:pt x="0" y="2474"/>
                  </a:lnTo>
                  <a:close/>
                </a:path>
              </a:pathLst>
            </a:custGeom>
            <a:solidFill>
              <a:srgbClr val="F8F6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62" name="矩形 61">
            <a:extLst>
              <a:ext uri="{FF2B5EF4-FFF2-40B4-BE49-F238E27FC236}">
                <a16:creationId xmlns:a16="http://schemas.microsoft.com/office/drawing/2014/main" id="{EB26F21B-0018-4B43-9038-4B2483E7FC4A}"/>
              </a:ext>
            </a:extLst>
          </p:cNvPr>
          <p:cNvSpPr/>
          <p:nvPr/>
        </p:nvSpPr>
        <p:spPr>
          <a:xfrm>
            <a:off x="11641139" y="427039"/>
            <a:ext cx="234951" cy="155575"/>
          </a:xfrm>
          <a:prstGeom prst="rect">
            <a:avLst/>
          </a:prstGeom>
          <a:solidFill>
            <a:srgbClr val="1295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id="{A27151A1-BD1A-4FCD-9EF1-C97A5C9B7044}"/>
              </a:ext>
            </a:extLst>
          </p:cNvPr>
          <p:cNvSpPr/>
          <p:nvPr/>
        </p:nvSpPr>
        <p:spPr bwMode="auto">
          <a:xfrm>
            <a:off x="315914" y="348408"/>
            <a:ext cx="794327" cy="52322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1" u="none" strike="noStrike" kern="1200" cap="none" spc="0" normalizeH="0" baseline="0" noProof="0" dirty="0">
                <a:ln>
                  <a:noFill/>
                </a:ln>
                <a:solidFill>
                  <a:srgbClr val="1295F6"/>
                </a:solidFill>
                <a:effectLst/>
                <a:uLnTx/>
                <a:uFillTx/>
                <a:cs typeface="+mn-ea"/>
                <a:sym typeface="+mn-lt"/>
              </a:rPr>
              <a:t>YOU LOGO</a:t>
            </a:r>
            <a:endParaRPr kumimoji="0" lang="zh-CN" altLang="en-US" sz="1400" b="0" i="1" u="none" strike="noStrike" kern="1200" cap="none" spc="0" normalizeH="0" baseline="0" noProof="0" dirty="0">
              <a:ln>
                <a:noFill/>
              </a:ln>
              <a:solidFill>
                <a:srgbClr val="1295F6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id="{C662DE6C-C3A4-4580-96A5-A77E6E43559C}"/>
              </a:ext>
            </a:extLst>
          </p:cNvPr>
          <p:cNvSpPr/>
          <p:nvPr/>
        </p:nvSpPr>
        <p:spPr>
          <a:xfrm>
            <a:off x="11582402" y="493717"/>
            <a:ext cx="184151" cy="122237"/>
          </a:xfrm>
          <a:prstGeom prst="rect">
            <a:avLst/>
          </a:prstGeom>
          <a:solidFill>
            <a:srgbClr val="F8F6F9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id="{0D1F5ACE-4EC5-4597-9783-9E596241F3CA}"/>
              </a:ext>
            </a:extLst>
          </p:cNvPr>
          <p:cNvSpPr/>
          <p:nvPr/>
        </p:nvSpPr>
        <p:spPr bwMode="auto">
          <a:xfrm>
            <a:off x="10574623" y="366327"/>
            <a:ext cx="794327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 defTabSz="457200">
              <a:defRPr/>
            </a:pPr>
            <a:r>
              <a:rPr lang="zh-CN" altLang="en-US" sz="1200" b="1" i="1" dirty="0">
                <a:solidFill>
                  <a:srgbClr val="FFFFFF">
                    <a:lumMod val="65000"/>
                  </a:srgbClr>
                </a:solidFill>
                <a:cs typeface="+mn-ea"/>
                <a:sym typeface="+mn-lt"/>
              </a:rPr>
              <a:t>文字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id="{95B84A4F-C260-45DF-BDA7-0782C7BA6769}"/>
              </a:ext>
            </a:extLst>
          </p:cNvPr>
          <p:cNvSpPr/>
          <p:nvPr/>
        </p:nvSpPr>
        <p:spPr bwMode="auto">
          <a:xfrm>
            <a:off x="9729423" y="366328"/>
            <a:ext cx="794327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 defTabSz="457200">
              <a:defRPr/>
            </a:pPr>
            <a:r>
              <a:rPr lang="zh-CN" altLang="en-US" sz="1200" b="1" i="1" dirty="0">
                <a:solidFill>
                  <a:srgbClr val="FFFFFF">
                    <a:lumMod val="65000"/>
                  </a:srgbClr>
                </a:solidFill>
                <a:cs typeface="+mn-ea"/>
                <a:sym typeface="+mn-lt"/>
              </a:rPr>
              <a:t>文字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id="{BFB8FC71-37AC-4AFB-A900-BEC7A64E0B83}"/>
              </a:ext>
            </a:extLst>
          </p:cNvPr>
          <p:cNvSpPr/>
          <p:nvPr/>
        </p:nvSpPr>
        <p:spPr bwMode="auto">
          <a:xfrm>
            <a:off x="8884226" y="366328"/>
            <a:ext cx="794327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 algn="ctr" defTabSz="457200">
              <a:defRPr/>
            </a:pPr>
            <a:r>
              <a:rPr lang="zh-CN" altLang="en-US" sz="1200" b="1" i="1" dirty="0">
                <a:solidFill>
                  <a:srgbClr val="FFFFFF">
                    <a:lumMod val="65000"/>
                  </a:srgbClr>
                </a:solidFill>
                <a:cs typeface="+mn-ea"/>
                <a:sym typeface="+mn-lt"/>
              </a:rPr>
              <a:t>文字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id="{3CF3E793-0A18-4F4C-A795-B58BDEDC9EE8}"/>
              </a:ext>
            </a:extLst>
          </p:cNvPr>
          <p:cNvSpPr/>
          <p:nvPr/>
        </p:nvSpPr>
        <p:spPr bwMode="auto">
          <a:xfrm>
            <a:off x="8039027" y="366328"/>
            <a:ext cx="794327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1" i="1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id="{78F910B9-2EAE-4AA3-AAE8-6B10B9B53159}"/>
              </a:ext>
            </a:extLst>
          </p:cNvPr>
          <p:cNvSpPr txBox="1"/>
          <p:nvPr/>
        </p:nvSpPr>
        <p:spPr>
          <a:xfrm>
            <a:off x="3766462" y="3502425"/>
            <a:ext cx="4622799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cs typeface="+mn-ea"/>
                <a:sym typeface="+mn-lt"/>
              </a:rPr>
              <a:t>在此处点击输入所需的文字内容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cxnSp>
        <p:nvCxnSpPr>
          <p:cNvPr id="78" name="直接连接符 77">
            <a:extLst>
              <a:ext uri="{FF2B5EF4-FFF2-40B4-BE49-F238E27FC236}">
                <a16:creationId xmlns:a16="http://schemas.microsoft.com/office/drawing/2014/main" id="{01784F50-9329-4708-92FF-31F0D8A4CB70}"/>
              </a:ext>
            </a:extLst>
          </p:cNvPr>
          <p:cNvCxnSpPr>
            <a:cxnSpLocks/>
          </p:cNvCxnSpPr>
          <p:nvPr/>
        </p:nvCxnSpPr>
        <p:spPr>
          <a:xfrm>
            <a:off x="8209477" y="645888"/>
            <a:ext cx="432000" cy="0"/>
          </a:xfrm>
          <a:prstGeom prst="line">
            <a:avLst/>
          </a:prstGeom>
          <a:ln w="28575">
            <a:solidFill>
              <a:srgbClr val="4CDCF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620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/>
      <p:bldP spid="62" grpId="0" animBg="1"/>
      <p:bldP spid="64" grpId="0" animBg="1"/>
      <p:bldP spid="65" grpId="0"/>
      <p:bldP spid="66" grpId="0"/>
      <p:bldP spid="67" grpId="0"/>
      <p:bldP spid="68" grpId="0"/>
      <p:bldP spid="77" grpId="0"/>
    </p:bldLst>
  </p:timing>
</p:sld>
</file>

<file path=ppt/theme/theme1.xml><?xml version="1.0" encoding="utf-8"?>
<a:theme xmlns:a="http://schemas.openxmlformats.org/drawingml/2006/main" name="办公资源网：www.bangongziyuan.com">
  <a:themeElements>
    <a:clrScheme name="自定义 27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E53238"/>
      </a:accent1>
      <a:accent2>
        <a:srgbClr val="0064D2"/>
      </a:accent2>
      <a:accent3>
        <a:srgbClr val="E53238"/>
      </a:accent3>
      <a:accent4>
        <a:srgbClr val="0064D2"/>
      </a:accent4>
      <a:accent5>
        <a:srgbClr val="E53238"/>
      </a:accent5>
      <a:accent6>
        <a:srgbClr val="0064D2"/>
      </a:accent6>
      <a:hlink>
        <a:srgbClr val="E53238"/>
      </a:hlink>
      <a:folHlink>
        <a:srgbClr val="BFBFBF"/>
      </a:folHlink>
    </a:clrScheme>
    <a:fontScheme name="avhy4m22">
      <a:majorFont>
        <a:latin typeface="阿里巴巴普惠体 R"/>
        <a:ea typeface="阿里巴巴普惠体 R"/>
        <a:cs typeface=""/>
      </a:majorFont>
      <a:minorFont>
        <a:latin typeface="阿里巴巴普惠体 R"/>
        <a:ea typeface="阿里巴巴普惠体 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564</Words>
  <Application>Microsoft Macintosh PowerPoint</Application>
  <PresentationFormat>宽屏</PresentationFormat>
  <Paragraphs>153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5" baseType="lpstr">
      <vt:lpstr>阿里巴巴普惠体 B</vt:lpstr>
      <vt:lpstr>阿里巴巴普惠体 M</vt:lpstr>
      <vt:lpstr>阿里巴巴普惠体 R</vt:lpstr>
      <vt:lpstr>等线</vt:lpstr>
      <vt:lpstr>胡晓波男神体</vt:lpstr>
      <vt:lpstr>Arial</vt:lpstr>
      <vt:lpstr>办公资源网：www.bangongziyuan.com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HUDun</dc:creator>
  <cp:lastModifiedBy>lishaojie</cp:lastModifiedBy>
  <cp:revision>28</cp:revision>
  <dcterms:created xsi:type="dcterms:W3CDTF">2021-08-26T02:29:56Z</dcterms:created>
  <dcterms:modified xsi:type="dcterms:W3CDTF">2025-04-21T08:15:55Z</dcterms:modified>
</cp:coreProperties>
</file>