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6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59" r:id="rId3"/>
    <p:sldId id="302" r:id="rId4"/>
    <p:sldId id="286" r:id="rId5"/>
    <p:sldId id="287" r:id="rId6"/>
    <p:sldId id="289" r:id="rId7"/>
    <p:sldId id="290" r:id="rId8"/>
    <p:sldId id="303" r:id="rId9"/>
    <p:sldId id="292" r:id="rId10"/>
    <p:sldId id="294" r:id="rId11"/>
    <p:sldId id="305" r:id="rId12"/>
    <p:sldId id="293" r:id="rId13"/>
    <p:sldId id="295" r:id="rId14"/>
    <p:sldId id="266" r:id="rId15"/>
    <p:sldId id="267" r:id="rId16"/>
    <p:sldId id="268" r:id="rId17"/>
    <p:sldId id="281" r:id="rId18"/>
    <p:sldId id="283" r:id="rId19"/>
    <p:sldId id="304" r:id="rId20"/>
    <p:sldId id="264" r:id="rId21"/>
    <p:sldId id="269" r:id="rId22"/>
    <p:sldId id="306" r:id="rId23"/>
    <p:sldId id="270" r:id="rId24"/>
    <p:sldId id="271" r:id="rId25"/>
    <p:sldId id="272" r:id="rId26"/>
    <p:sldId id="273" r:id="rId27"/>
    <p:sldId id="301" r:id="rId28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C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32" autoAdjust="0"/>
    <p:restoredTop sz="95042" autoAdjust="0"/>
  </p:normalViewPr>
  <p:slideViewPr>
    <p:cSldViewPr snapToGrid="0">
      <p:cViewPr varScale="1">
        <p:scale>
          <a:sx n="128" d="100"/>
          <a:sy n="128" d="100"/>
        </p:scale>
        <p:origin x="432" y="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07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阿里巴巴普惠体 R" panose="00020600040101010101" pitchFamily="18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E48B1-57FD-4729-8025-F39496407581}" type="datetimeFigureOut">
              <a:rPr lang="zh-CN" altLang="en-US" smtClean="0">
                <a:ea typeface="阿里巴巴普惠体 R" panose="00020600040101010101" pitchFamily="18" charset="-122"/>
              </a:rPr>
              <a:pPr/>
              <a:t>2025/4/21</a:t>
            </a:fld>
            <a:endParaRPr lang="zh-CN" altLang="en-US" dirty="0">
              <a:ea typeface="阿里巴巴普惠体 R" panose="00020600040101010101" pitchFamily="18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阿里巴巴普惠体 R" panose="00020600040101010101" pitchFamily="18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086E96-A819-419C-88B1-DD8D0061316E}" type="slidenum">
              <a:rPr lang="zh-CN" altLang="en-US" smtClean="0">
                <a:ea typeface="阿里巴巴普惠体 R" panose="00020600040101010101" pitchFamily="18" charset="-122"/>
              </a:rPr>
              <a:pPr/>
              <a:t>‹#›</a:t>
            </a:fld>
            <a:endParaRPr lang="zh-CN" altLang="en-US" dirty="0">
              <a:ea typeface="阿里巴巴普惠体 R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阿里巴巴普惠体 R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阿里巴巴普惠体 R" panose="00020600040101010101" pitchFamily="18" charset="-122"/>
              </a:defRPr>
            </a:lvl1pPr>
          </a:lstStyle>
          <a:p>
            <a:fld id="{21CC3CEF-EBCE-4BAC-8A37-43306D81B3DA}" type="datetimeFigureOut">
              <a:rPr lang="zh-CN" altLang="en-US" smtClean="0"/>
              <a:pPr/>
              <a:t>2025/4/21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阿里巴巴普惠体 R" panose="00020600040101010101" pitchFamily="18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阿里巴巴普惠体 R" panose="00020600040101010101" pitchFamily="18" charset="-122"/>
              </a:defRPr>
            </a:lvl1pPr>
          </a:lstStyle>
          <a:p>
            <a:fld id="{B1178220-33C8-4DC3-BDFE-D91489CE6C4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阿里巴巴普惠体 R" panose="00020600040101010101" pitchFamily="18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阿里巴巴普惠体 R" panose="00020600040101010101" pitchFamily="18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阿里巴巴普惠体 R" panose="00020600040101010101" pitchFamily="18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阿里巴巴普惠体 R" panose="00020600040101010101" pitchFamily="18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阿里巴巴普惠体 R" panose="00020600040101010101" pitchFamily="18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22995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1D5E53-1996-4A18-8378-BCF5C8046DA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1FD11A-F15D-4863-A12F-4EA7940144D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15765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74665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4441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03624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48132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2025/4/21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openxmlformats.org/officeDocument/2006/relationships/tags" Target="../tags/tag5.xm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18.xml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9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5.png"/><Relationship Id="rId4" Type="http://schemas.openxmlformats.org/officeDocument/2006/relationships/tags" Target="../tags/tag19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122366" y="2044758"/>
            <a:ext cx="794726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500" b="1" spc="300" dirty="0">
                <a:solidFill>
                  <a:schemeClr val="accent3"/>
                </a:solidFill>
                <a:cs typeface="+mn-ea"/>
                <a:sym typeface="+mn-lt"/>
              </a:rPr>
              <a:t>绿色教师说课</a:t>
            </a:r>
          </a:p>
        </p:txBody>
      </p:sp>
      <p:sp>
        <p:nvSpPr>
          <p:cNvPr id="8" name="PA_01 12"/>
          <p:cNvSpPr txBox="1"/>
          <p:nvPr>
            <p:custDataLst>
              <p:tags r:id="rId2"/>
            </p:custDataLst>
          </p:nvPr>
        </p:nvSpPr>
        <p:spPr>
          <a:xfrm>
            <a:off x="2767679" y="3827472"/>
            <a:ext cx="6656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accent1"/>
                </a:solidFill>
                <a:cs typeface="+mn-ea"/>
                <a:sym typeface="+mn-lt"/>
              </a:rPr>
              <a:t>学校教师公开课说课课件</a:t>
            </a:r>
          </a:p>
        </p:txBody>
      </p:sp>
      <p:sp>
        <p:nvSpPr>
          <p:cNvPr id="9" name="PA_01 13"/>
          <p:cNvSpPr txBox="1"/>
          <p:nvPr>
            <p:custDataLst>
              <p:tags r:id="rId3"/>
            </p:custDataLst>
          </p:nvPr>
        </p:nvSpPr>
        <p:spPr>
          <a:xfrm>
            <a:off x="3065370" y="4853455"/>
            <a:ext cx="6061261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汇报人：办公资源  汇报时间：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20XX.XX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sp>
        <p:nvSpPr>
          <p:cNvPr id="11" name="PA_01 13"/>
          <p:cNvSpPr txBox="1"/>
          <p:nvPr>
            <p:custDataLst>
              <p:tags r:id="rId4"/>
            </p:custDataLst>
          </p:nvPr>
        </p:nvSpPr>
        <p:spPr>
          <a:xfrm>
            <a:off x="3219481" y="1275834"/>
            <a:ext cx="5753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accent3"/>
                </a:solidFill>
                <a:cs typeface="+mn-ea"/>
                <a:sym typeface="+mn-lt"/>
              </a:rPr>
              <a:t>TEACHERS SPEAK LESSONS</a:t>
            </a:r>
            <a:endParaRPr lang="zh-CN" altLang="en-US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2207231" y="1871402"/>
            <a:ext cx="7777538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207231" y="3534103"/>
            <a:ext cx="7777538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351050" y="1464892"/>
            <a:ext cx="1084432" cy="117547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5" y="1397169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575761" y="4019612"/>
            <a:ext cx="1841500" cy="9779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25"/>
                            </p:stCondLst>
                            <p:childTnLst>
                              <p:par>
                                <p:cTn id="1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25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75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75"/>
                            </p:stCondLst>
                            <p:childTnLst>
                              <p:par>
                                <p:cTn id="3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图片 25">
            <a:extLst>
              <a:ext uri="{FF2B5EF4-FFF2-40B4-BE49-F238E27FC236}">
                <a16:creationId xmlns:a16="http://schemas.microsoft.com/office/drawing/2014/main" id="{12AE1558-2677-4744-BB6B-831271B851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 rot="10800000">
            <a:off x="-1" y="-10844"/>
            <a:ext cx="4884329" cy="2790585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AF1C715A-AE3A-4A6B-A217-55A752B4DE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3994989"/>
            <a:ext cx="3763108" cy="2861115"/>
          </a:xfrm>
          <a:prstGeom prst="rect">
            <a:avLst/>
          </a:prstGeom>
        </p:spPr>
      </p:pic>
      <p:sp>
        <p:nvSpPr>
          <p:cNvPr id="8" name="TextBox 33"/>
          <p:cNvSpPr txBox="1"/>
          <p:nvPr/>
        </p:nvSpPr>
        <p:spPr>
          <a:xfrm>
            <a:off x="1931071" y="2477711"/>
            <a:ext cx="20313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1" dirty="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9" name="TextBox 35"/>
          <p:cNvSpPr txBox="1"/>
          <p:nvPr/>
        </p:nvSpPr>
        <p:spPr>
          <a:xfrm>
            <a:off x="1785197" y="3442419"/>
            <a:ext cx="2323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rPr>
              <a:t>CONTENTS</a:t>
            </a:r>
            <a:endParaRPr lang="zh-CN" altLang="en-US" sz="3200" b="1" dirty="0">
              <a:solidFill>
                <a:schemeClr val="accent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Freeform 23"/>
          <p:cNvSpPr/>
          <p:nvPr/>
        </p:nvSpPr>
        <p:spPr bwMode="auto">
          <a:xfrm>
            <a:off x="5558124" y="1171315"/>
            <a:ext cx="709336" cy="714096"/>
          </a:xfrm>
          <a:custGeom>
            <a:avLst/>
            <a:gdLst>
              <a:gd name="T0" fmla="*/ 91 w 865"/>
              <a:gd name="T1" fmla="*/ 0 h 865"/>
              <a:gd name="T2" fmla="*/ 774 w 865"/>
              <a:gd name="T3" fmla="*/ 0 h 865"/>
              <a:gd name="T4" fmla="*/ 865 w 865"/>
              <a:gd name="T5" fmla="*/ 91 h 865"/>
              <a:gd name="T6" fmla="*/ 865 w 865"/>
              <a:gd name="T7" fmla="*/ 774 h 865"/>
              <a:gd name="T8" fmla="*/ 774 w 865"/>
              <a:gd name="T9" fmla="*/ 865 h 865"/>
              <a:gd name="T10" fmla="*/ 91 w 865"/>
              <a:gd name="T11" fmla="*/ 865 h 865"/>
              <a:gd name="T12" fmla="*/ 0 w 865"/>
              <a:gd name="T13" fmla="*/ 774 h 865"/>
              <a:gd name="T14" fmla="*/ 0 w 865"/>
              <a:gd name="T15" fmla="*/ 91 h 865"/>
              <a:gd name="T16" fmla="*/ 91 w 865"/>
              <a:gd name="T17" fmla="*/ 0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5" h="865">
                <a:moveTo>
                  <a:pt x="91" y="0"/>
                </a:moveTo>
                <a:lnTo>
                  <a:pt x="774" y="0"/>
                </a:lnTo>
                <a:cubicBezTo>
                  <a:pt x="824" y="0"/>
                  <a:pt x="865" y="41"/>
                  <a:pt x="865" y="91"/>
                </a:cubicBezTo>
                <a:lnTo>
                  <a:pt x="865" y="774"/>
                </a:lnTo>
                <a:cubicBezTo>
                  <a:pt x="865" y="824"/>
                  <a:pt x="824" y="865"/>
                  <a:pt x="774" y="865"/>
                </a:cubicBezTo>
                <a:lnTo>
                  <a:pt x="91" y="865"/>
                </a:lnTo>
                <a:cubicBezTo>
                  <a:pt x="41" y="865"/>
                  <a:pt x="0" y="824"/>
                  <a:pt x="0" y="774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Freeform 24"/>
          <p:cNvSpPr/>
          <p:nvPr/>
        </p:nvSpPr>
        <p:spPr bwMode="auto">
          <a:xfrm>
            <a:off x="6624956" y="1171315"/>
            <a:ext cx="3686504" cy="714096"/>
          </a:xfrm>
          <a:custGeom>
            <a:avLst/>
            <a:gdLst>
              <a:gd name="T0" fmla="*/ 91 w 8683"/>
              <a:gd name="T1" fmla="*/ 0 h 865"/>
              <a:gd name="T2" fmla="*/ 8591 w 8683"/>
              <a:gd name="T3" fmla="*/ 0 h 865"/>
              <a:gd name="T4" fmla="*/ 8683 w 8683"/>
              <a:gd name="T5" fmla="*/ 91 h 865"/>
              <a:gd name="T6" fmla="*/ 8683 w 8683"/>
              <a:gd name="T7" fmla="*/ 774 h 865"/>
              <a:gd name="T8" fmla="*/ 8591 w 8683"/>
              <a:gd name="T9" fmla="*/ 865 h 865"/>
              <a:gd name="T10" fmla="*/ 91 w 8683"/>
              <a:gd name="T11" fmla="*/ 865 h 865"/>
              <a:gd name="T12" fmla="*/ 0 w 8683"/>
              <a:gd name="T13" fmla="*/ 774 h 865"/>
              <a:gd name="T14" fmla="*/ 0 w 8683"/>
              <a:gd name="T15" fmla="*/ 91 h 865"/>
              <a:gd name="T16" fmla="*/ 91 w 8683"/>
              <a:gd name="T17" fmla="*/ 0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83" h="865">
                <a:moveTo>
                  <a:pt x="91" y="0"/>
                </a:moveTo>
                <a:lnTo>
                  <a:pt x="8591" y="0"/>
                </a:lnTo>
                <a:cubicBezTo>
                  <a:pt x="8642" y="0"/>
                  <a:pt x="8683" y="41"/>
                  <a:pt x="8683" y="91"/>
                </a:cubicBezTo>
                <a:lnTo>
                  <a:pt x="8683" y="774"/>
                </a:lnTo>
                <a:cubicBezTo>
                  <a:pt x="8683" y="824"/>
                  <a:pt x="8642" y="865"/>
                  <a:pt x="8591" y="865"/>
                </a:cubicBezTo>
                <a:lnTo>
                  <a:pt x="91" y="865"/>
                </a:lnTo>
                <a:cubicBezTo>
                  <a:pt x="41" y="865"/>
                  <a:pt x="0" y="824"/>
                  <a:pt x="0" y="774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 w="9525" cap="flat">
            <a:solidFill>
              <a:schemeClr val="accent4"/>
            </a:solidFill>
            <a:prstDash val="solid"/>
            <a:miter lim="800000"/>
          </a:ln>
        </p:spPr>
        <p:txBody>
          <a:bodyPr vert="horz" wrap="square" lIns="91404" tIns="45702" rIns="91404" bIns="45702" numCol="1" anchor="t" anchorCtr="0" compatLnSpc="1"/>
          <a:lstStyle/>
          <a:p>
            <a:pPr algn="ctr"/>
            <a:endParaRPr lang="zh-CN" altLang="en-US" sz="1800">
              <a:cs typeface="+mn-ea"/>
              <a:sym typeface="+mn-lt"/>
            </a:endParaRPr>
          </a:p>
        </p:txBody>
      </p:sp>
      <p:sp>
        <p:nvSpPr>
          <p:cNvPr id="12" name="Freeform 25"/>
          <p:cNvSpPr/>
          <p:nvPr/>
        </p:nvSpPr>
        <p:spPr bwMode="auto">
          <a:xfrm>
            <a:off x="5558124" y="2286087"/>
            <a:ext cx="709336" cy="714096"/>
          </a:xfrm>
          <a:custGeom>
            <a:avLst/>
            <a:gdLst>
              <a:gd name="T0" fmla="*/ 91 w 865"/>
              <a:gd name="T1" fmla="*/ 0 h 865"/>
              <a:gd name="T2" fmla="*/ 774 w 865"/>
              <a:gd name="T3" fmla="*/ 0 h 865"/>
              <a:gd name="T4" fmla="*/ 865 w 865"/>
              <a:gd name="T5" fmla="*/ 91 h 865"/>
              <a:gd name="T6" fmla="*/ 865 w 865"/>
              <a:gd name="T7" fmla="*/ 774 h 865"/>
              <a:gd name="T8" fmla="*/ 774 w 865"/>
              <a:gd name="T9" fmla="*/ 865 h 865"/>
              <a:gd name="T10" fmla="*/ 91 w 865"/>
              <a:gd name="T11" fmla="*/ 865 h 865"/>
              <a:gd name="T12" fmla="*/ 0 w 865"/>
              <a:gd name="T13" fmla="*/ 774 h 865"/>
              <a:gd name="T14" fmla="*/ 0 w 865"/>
              <a:gd name="T15" fmla="*/ 91 h 865"/>
              <a:gd name="T16" fmla="*/ 91 w 865"/>
              <a:gd name="T17" fmla="*/ 0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5" h="865">
                <a:moveTo>
                  <a:pt x="91" y="0"/>
                </a:moveTo>
                <a:lnTo>
                  <a:pt x="774" y="0"/>
                </a:lnTo>
                <a:cubicBezTo>
                  <a:pt x="824" y="0"/>
                  <a:pt x="865" y="41"/>
                  <a:pt x="865" y="91"/>
                </a:cubicBezTo>
                <a:lnTo>
                  <a:pt x="865" y="774"/>
                </a:lnTo>
                <a:cubicBezTo>
                  <a:pt x="865" y="824"/>
                  <a:pt x="824" y="865"/>
                  <a:pt x="774" y="865"/>
                </a:cubicBezTo>
                <a:lnTo>
                  <a:pt x="91" y="865"/>
                </a:lnTo>
                <a:cubicBezTo>
                  <a:pt x="41" y="865"/>
                  <a:pt x="0" y="824"/>
                  <a:pt x="0" y="774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3" name="Freeform 26"/>
          <p:cNvSpPr/>
          <p:nvPr/>
        </p:nvSpPr>
        <p:spPr bwMode="auto">
          <a:xfrm>
            <a:off x="6624956" y="2286087"/>
            <a:ext cx="3686504" cy="714096"/>
          </a:xfrm>
          <a:custGeom>
            <a:avLst/>
            <a:gdLst>
              <a:gd name="T0" fmla="*/ 91 w 8683"/>
              <a:gd name="T1" fmla="*/ 0 h 865"/>
              <a:gd name="T2" fmla="*/ 8591 w 8683"/>
              <a:gd name="T3" fmla="*/ 0 h 865"/>
              <a:gd name="T4" fmla="*/ 8683 w 8683"/>
              <a:gd name="T5" fmla="*/ 91 h 865"/>
              <a:gd name="T6" fmla="*/ 8683 w 8683"/>
              <a:gd name="T7" fmla="*/ 774 h 865"/>
              <a:gd name="T8" fmla="*/ 8591 w 8683"/>
              <a:gd name="T9" fmla="*/ 865 h 865"/>
              <a:gd name="T10" fmla="*/ 91 w 8683"/>
              <a:gd name="T11" fmla="*/ 865 h 865"/>
              <a:gd name="T12" fmla="*/ 0 w 8683"/>
              <a:gd name="T13" fmla="*/ 774 h 865"/>
              <a:gd name="T14" fmla="*/ 0 w 8683"/>
              <a:gd name="T15" fmla="*/ 91 h 865"/>
              <a:gd name="T16" fmla="*/ 91 w 8683"/>
              <a:gd name="T17" fmla="*/ 0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83" h="865">
                <a:moveTo>
                  <a:pt x="91" y="0"/>
                </a:moveTo>
                <a:lnTo>
                  <a:pt x="8591" y="0"/>
                </a:lnTo>
                <a:cubicBezTo>
                  <a:pt x="8642" y="0"/>
                  <a:pt x="8683" y="41"/>
                  <a:pt x="8683" y="91"/>
                </a:cubicBezTo>
                <a:lnTo>
                  <a:pt x="8683" y="774"/>
                </a:lnTo>
                <a:cubicBezTo>
                  <a:pt x="8683" y="824"/>
                  <a:pt x="8642" y="865"/>
                  <a:pt x="8591" y="865"/>
                </a:cubicBezTo>
                <a:lnTo>
                  <a:pt x="91" y="865"/>
                </a:lnTo>
                <a:cubicBezTo>
                  <a:pt x="41" y="865"/>
                  <a:pt x="0" y="824"/>
                  <a:pt x="0" y="774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 w="9525" cap="flat">
            <a:solidFill>
              <a:schemeClr val="accent5"/>
            </a:solidFill>
            <a:prstDash val="solid"/>
            <a:miter lim="800000"/>
          </a:ln>
        </p:spPr>
        <p:txBody>
          <a:bodyPr vert="horz" wrap="square" lIns="91404" tIns="45702" rIns="91404" bIns="45702" numCol="1" anchor="t" anchorCtr="0" compatLnSpc="1"/>
          <a:lstStyle/>
          <a:p>
            <a:pPr algn="ctr"/>
            <a:endParaRPr lang="zh-CN" altLang="en-US" sz="1800">
              <a:cs typeface="+mn-ea"/>
              <a:sym typeface="+mn-lt"/>
            </a:endParaRPr>
          </a:p>
        </p:txBody>
      </p:sp>
      <p:sp>
        <p:nvSpPr>
          <p:cNvPr id="14" name="Freeform 27"/>
          <p:cNvSpPr/>
          <p:nvPr/>
        </p:nvSpPr>
        <p:spPr bwMode="auto">
          <a:xfrm>
            <a:off x="5558124" y="3342152"/>
            <a:ext cx="709336" cy="714096"/>
          </a:xfrm>
          <a:custGeom>
            <a:avLst/>
            <a:gdLst>
              <a:gd name="T0" fmla="*/ 91 w 865"/>
              <a:gd name="T1" fmla="*/ 0 h 866"/>
              <a:gd name="T2" fmla="*/ 774 w 865"/>
              <a:gd name="T3" fmla="*/ 0 h 866"/>
              <a:gd name="T4" fmla="*/ 865 w 865"/>
              <a:gd name="T5" fmla="*/ 91 h 866"/>
              <a:gd name="T6" fmla="*/ 865 w 865"/>
              <a:gd name="T7" fmla="*/ 775 h 866"/>
              <a:gd name="T8" fmla="*/ 774 w 865"/>
              <a:gd name="T9" fmla="*/ 866 h 866"/>
              <a:gd name="T10" fmla="*/ 91 w 865"/>
              <a:gd name="T11" fmla="*/ 866 h 866"/>
              <a:gd name="T12" fmla="*/ 0 w 865"/>
              <a:gd name="T13" fmla="*/ 775 h 866"/>
              <a:gd name="T14" fmla="*/ 0 w 865"/>
              <a:gd name="T15" fmla="*/ 91 h 866"/>
              <a:gd name="T16" fmla="*/ 91 w 865"/>
              <a:gd name="T17" fmla="*/ 0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5" h="866">
                <a:moveTo>
                  <a:pt x="91" y="0"/>
                </a:moveTo>
                <a:lnTo>
                  <a:pt x="774" y="0"/>
                </a:lnTo>
                <a:cubicBezTo>
                  <a:pt x="824" y="0"/>
                  <a:pt x="865" y="41"/>
                  <a:pt x="865" y="91"/>
                </a:cubicBezTo>
                <a:lnTo>
                  <a:pt x="865" y="775"/>
                </a:lnTo>
                <a:cubicBezTo>
                  <a:pt x="865" y="825"/>
                  <a:pt x="824" y="866"/>
                  <a:pt x="774" y="866"/>
                </a:cubicBezTo>
                <a:lnTo>
                  <a:pt x="91" y="866"/>
                </a:lnTo>
                <a:cubicBezTo>
                  <a:pt x="41" y="866"/>
                  <a:pt x="0" y="825"/>
                  <a:pt x="0" y="775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5" name="Freeform 28"/>
          <p:cNvSpPr/>
          <p:nvPr/>
        </p:nvSpPr>
        <p:spPr bwMode="auto">
          <a:xfrm>
            <a:off x="6624956" y="3342152"/>
            <a:ext cx="3686504" cy="714096"/>
          </a:xfrm>
          <a:custGeom>
            <a:avLst/>
            <a:gdLst>
              <a:gd name="T0" fmla="*/ 91 w 8683"/>
              <a:gd name="T1" fmla="*/ 0 h 866"/>
              <a:gd name="T2" fmla="*/ 8591 w 8683"/>
              <a:gd name="T3" fmla="*/ 0 h 866"/>
              <a:gd name="T4" fmla="*/ 8683 w 8683"/>
              <a:gd name="T5" fmla="*/ 91 h 866"/>
              <a:gd name="T6" fmla="*/ 8683 w 8683"/>
              <a:gd name="T7" fmla="*/ 775 h 866"/>
              <a:gd name="T8" fmla="*/ 8591 w 8683"/>
              <a:gd name="T9" fmla="*/ 866 h 866"/>
              <a:gd name="T10" fmla="*/ 91 w 8683"/>
              <a:gd name="T11" fmla="*/ 866 h 866"/>
              <a:gd name="T12" fmla="*/ 0 w 8683"/>
              <a:gd name="T13" fmla="*/ 775 h 866"/>
              <a:gd name="T14" fmla="*/ 0 w 8683"/>
              <a:gd name="T15" fmla="*/ 91 h 866"/>
              <a:gd name="T16" fmla="*/ 91 w 8683"/>
              <a:gd name="T17" fmla="*/ 0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83" h="866">
                <a:moveTo>
                  <a:pt x="91" y="0"/>
                </a:moveTo>
                <a:lnTo>
                  <a:pt x="8591" y="0"/>
                </a:lnTo>
                <a:cubicBezTo>
                  <a:pt x="8642" y="0"/>
                  <a:pt x="8683" y="41"/>
                  <a:pt x="8683" y="91"/>
                </a:cubicBezTo>
                <a:lnTo>
                  <a:pt x="8683" y="775"/>
                </a:lnTo>
                <a:cubicBezTo>
                  <a:pt x="8683" y="825"/>
                  <a:pt x="8642" y="866"/>
                  <a:pt x="8591" y="866"/>
                </a:cubicBezTo>
                <a:lnTo>
                  <a:pt x="91" y="866"/>
                </a:lnTo>
                <a:cubicBezTo>
                  <a:pt x="41" y="866"/>
                  <a:pt x="0" y="825"/>
                  <a:pt x="0" y="775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 w="9525" cap="flat">
            <a:solidFill>
              <a:schemeClr val="accent3"/>
            </a:solidFill>
            <a:prstDash val="solid"/>
            <a:miter lim="800000"/>
          </a:ln>
        </p:spPr>
        <p:txBody>
          <a:bodyPr vert="horz" wrap="square" lIns="91404" tIns="45702" rIns="91404" bIns="45702" numCol="1" anchor="t" anchorCtr="0" compatLnSpc="1"/>
          <a:lstStyle/>
          <a:p>
            <a:pPr algn="ctr"/>
            <a:endParaRPr lang="zh-CN" altLang="en-US" sz="1800">
              <a:cs typeface="+mn-ea"/>
              <a:sym typeface="+mn-lt"/>
            </a:endParaRPr>
          </a:p>
        </p:txBody>
      </p:sp>
      <p:sp>
        <p:nvSpPr>
          <p:cNvPr id="16" name="TextBox 47"/>
          <p:cNvSpPr txBox="1"/>
          <p:nvPr/>
        </p:nvSpPr>
        <p:spPr>
          <a:xfrm>
            <a:off x="7057149" y="1236089"/>
            <a:ext cx="2822119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 dirty="0">
                <a:solidFill>
                  <a:schemeClr val="tx2"/>
                </a:solidFill>
                <a:cs typeface="+mn-ea"/>
                <a:sym typeface="+mn-lt"/>
              </a:rPr>
              <a:t>教学背景</a:t>
            </a:r>
          </a:p>
        </p:txBody>
      </p:sp>
      <p:sp>
        <p:nvSpPr>
          <p:cNvPr id="17" name="TextBox 48"/>
          <p:cNvSpPr txBox="1"/>
          <p:nvPr/>
        </p:nvSpPr>
        <p:spPr>
          <a:xfrm>
            <a:off x="7057149" y="2359719"/>
            <a:ext cx="2822119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dist"/>
            <a:r>
              <a:rPr lang="zh-CN" altLang="en-US" sz="3200" dirty="0">
                <a:solidFill>
                  <a:schemeClr val="tx2"/>
                </a:solidFill>
                <a:latin typeface="+mn-lt"/>
                <a:ea typeface="+mn-ea"/>
                <a:cs typeface="+mn-ea"/>
                <a:sym typeface="+mn-lt"/>
              </a:rPr>
              <a:t>教学分析</a:t>
            </a:r>
          </a:p>
        </p:txBody>
      </p:sp>
      <p:sp>
        <p:nvSpPr>
          <p:cNvPr id="18" name="TextBox 55"/>
          <p:cNvSpPr txBox="1"/>
          <p:nvPr/>
        </p:nvSpPr>
        <p:spPr>
          <a:xfrm>
            <a:off x="7057149" y="3401172"/>
            <a:ext cx="2822119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dist"/>
            <a:r>
              <a:rPr lang="zh-CN" altLang="en-US" dirty="0">
                <a:solidFill>
                  <a:schemeClr val="tx2"/>
                </a:solidFill>
                <a:latin typeface="+mn-lt"/>
                <a:ea typeface="+mn-ea"/>
                <a:cs typeface="+mn-ea"/>
                <a:sym typeface="+mn-lt"/>
              </a:rPr>
              <a:t>教学过程</a:t>
            </a:r>
            <a:endParaRPr lang="zh-CN" altLang="en-US" sz="3200" dirty="0">
              <a:solidFill>
                <a:schemeClr val="tx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TextBox 58"/>
          <p:cNvSpPr txBox="1"/>
          <p:nvPr/>
        </p:nvSpPr>
        <p:spPr>
          <a:xfrm>
            <a:off x="5677883" y="1205322"/>
            <a:ext cx="469816" cy="646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1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0" name="TextBox 59"/>
          <p:cNvSpPr txBox="1"/>
          <p:nvPr/>
        </p:nvSpPr>
        <p:spPr>
          <a:xfrm>
            <a:off x="5677883" y="2289610"/>
            <a:ext cx="469816" cy="646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2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1" name="TextBox 60"/>
          <p:cNvSpPr txBox="1"/>
          <p:nvPr/>
        </p:nvSpPr>
        <p:spPr>
          <a:xfrm>
            <a:off x="5677883" y="3353905"/>
            <a:ext cx="469816" cy="646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3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2" name="Freeform 27"/>
          <p:cNvSpPr/>
          <p:nvPr/>
        </p:nvSpPr>
        <p:spPr bwMode="auto">
          <a:xfrm>
            <a:off x="5558124" y="4380838"/>
            <a:ext cx="709336" cy="714096"/>
          </a:xfrm>
          <a:custGeom>
            <a:avLst/>
            <a:gdLst>
              <a:gd name="T0" fmla="*/ 91 w 865"/>
              <a:gd name="T1" fmla="*/ 0 h 866"/>
              <a:gd name="T2" fmla="*/ 774 w 865"/>
              <a:gd name="T3" fmla="*/ 0 h 866"/>
              <a:gd name="T4" fmla="*/ 865 w 865"/>
              <a:gd name="T5" fmla="*/ 91 h 866"/>
              <a:gd name="T6" fmla="*/ 865 w 865"/>
              <a:gd name="T7" fmla="*/ 775 h 866"/>
              <a:gd name="T8" fmla="*/ 774 w 865"/>
              <a:gd name="T9" fmla="*/ 866 h 866"/>
              <a:gd name="T10" fmla="*/ 91 w 865"/>
              <a:gd name="T11" fmla="*/ 866 h 866"/>
              <a:gd name="T12" fmla="*/ 0 w 865"/>
              <a:gd name="T13" fmla="*/ 775 h 866"/>
              <a:gd name="T14" fmla="*/ 0 w 865"/>
              <a:gd name="T15" fmla="*/ 91 h 866"/>
              <a:gd name="T16" fmla="*/ 91 w 865"/>
              <a:gd name="T17" fmla="*/ 0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5" h="866">
                <a:moveTo>
                  <a:pt x="91" y="0"/>
                </a:moveTo>
                <a:lnTo>
                  <a:pt x="774" y="0"/>
                </a:lnTo>
                <a:cubicBezTo>
                  <a:pt x="824" y="0"/>
                  <a:pt x="865" y="41"/>
                  <a:pt x="865" y="91"/>
                </a:cubicBezTo>
                <a:lnTo>
                  <a:pt x="865" y="775"/>
                </a:lnTo>
                <a:cubicBezTo>
                  <a:pt x="865" y="825"/>
                  <a:pt x="824" y="866"/>
                  <a:pt x="774" y="866"/>
                </a:cubicBezTo>
                <a:lnTo>
                  <a:pt x="91" y="866"/>
                </a:lnTo>
                <a:cubicBezTo>
                  <a:pt x="41" y="866"/>
                  <a:pt x="0" y="825"/>
                  <a:pt x="0" y="775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23" name="Freeform 28"/>
          <p:cNvSpPr/>
          <p:nvPr/>
        </p:nvSpPr>
        <p:spPr bwMode="auto">
          <a:xfrm>
            <a:off x="6624956" y="4380838"/>
            <a:ext cx="3686504" cy="714096"/>
          </a:xfrm>
          <a:custGeom>
            <a:avLst/>
            <a:gdLst>
              <a:gd name="T0" fmla="*/ 91 w 8683"/>
              <a:gd name="T1" fmla="*/ 0 h 866"/>
              <a:gd name="T2" fmla="*/ 8591 w 8683"/>
              <a:gd name="T3" fmla="*/ 0 h 866"/>
              <a:gd name="T4" fmla="*/ 8683 w 8683"/>
              <a:gd name="T5" fmla="*/ 91 h 866"/>
              <a:gd name="T6" fmla="*/ 8683 w 8683"/>
              <a:gd name="T7" fmla="*/ 775 h 866"/>
              <a:gd name="T8" fmla="*/ 8591 w 8683"/>
              <a:gd name="T9" fmla="*/ 866 h 866"/>
              <a:gd name="T10" fmla="*/ 91 w 8683"/>
              <a:gd name="T11" fmla="*/ 866 h 866"/>
              <a:gd name="T12" fmla="*/ 0 w 8683"/>
              <a:gd name="T13" fmla="*/ 775 h 866"/>
              <a:gd name="T14" fmla="*/ 0 w 8683"/>
              <a:gd name="T15" fmla="*/ 91 h 866"/>
              <a:gd name="T16" fmla="*/ 91 w 8683"/>
              <a:gd name="T17" fmla="*/ 0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83" h="866">
                <a:moveTo>
                  <a:pt x="91" y="0"/>
                </a:moveTo>
                <a:lnTo>
                  <a:pt x="8591" y="0"/>
                </a:lnTo>
                <a:cubicBezTo>
                  <a:pt x="8642" y="0"/>
                  <a:pt x="8683" y="41"/>
                  <a:pt x="8683" y="91"/>
                </a:cubicBezTo>
                <a:lnTo>
                  <a:pt x="8683" y="775"/>
                </a:lnTo>
                <a:cubicBezTo>
                  <a:pt x="8683" y="825"/>
                  <a:pt x="8642" y="866"/>
                  <a:pt x="8591" y="866"/>
                </a:cubicBezTo>
                <a:lnTo>
                  <a:pt x="91" y="866"/>
                </a:lnTo>
                <a:cubicBezTo>
                  <a:pt x="41" y="866"/>
                  <a:pt x="0" y="825"/>
                  <a:pt x="0" y="775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 w="9525" cap="flat">
            <a:solidFill>
              <a:schemeClr val="accent2"/>
            </a:solidFill>
            <a:prstDash val="solid"/>
            <a:miter lim="800000"/>
          </a:ln>
        </p:spPr>
        <p:txBody>
          <a:bodyPr vert="horz" wrap="square" lIns="91404" tIns="45702" rIns="91404" bIns="45702" numCol="1" anchor="t" anchorCtr="0" compatLnSpc="1"/>
          <a:lstStyle/>
          <a:p>
            <a:pPr algn="ctr"/>
            <a:endParaRPr lang="zh-CN" altLang="en-US" sz="1800">
              <a:cs typeface="+mn-ea"/>
              <a:sym typeface="+mn-lt"/>
            </a:endParaRPr>
          </a:p>
        </p:txBody>
      </p:sp>
      <p:sp>
        <p:nvSpPr>
          <p:cNvPr id="24" name="TextBox 55"/>
          <p:cNvSpPr txBox="1"/>
          <p:nvPr/>
        </p:nvSpPr>
        <p:spPr>
          <a:xfrm>
            <a:off x="7057149" y="4439857"/>
            <a:ext cx="2822119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dist"/>
            <a:r>
              <a:rPr lang="zh-CN" altLang="en-US" dirty="0">
                <a:solidFill>
                  <a:schemeClr val="tx2"/>
                </a:solidFill>
                <a:latin typeface="+mn-lt"/>
                <a:ea typeface="+mn-ea"/>
                <a:cs typeface="+mn-ea"/>
                <a:sym typeface="+mn-lt"/>
              </a:rPr>
              <a:t>板书设计</a:t>
            </a:r>
            <a:endParaRPr lang="zh-CN" altLang="en-US" sz="3200" dirty="0">
              <a:solidFill>
                <a:schemeClr val="tx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Box 60"/>
          <p:cNvSpPr txBox="1"/>
          <p:nvPr/>
        </p:nvSpPr>
        <p:spPr>
          <a:xfrm>
            <a:off x="5677883" y="4392591"/>
            <a:ext cx="469816" cy="6460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4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B68884DA-628F-47E7-85A8-0FA6DE0A633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 rot="5400000">
            <a:off x="7744592" y="2530776"/>
            <a:ext cx="7446317" cy="1460097"/>
          </a:xfrm>
          <a:prstGeom prst="rect">
            <a:avLst/>
          </a:prstGeom>
        </p:spPr>
      </p:pic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id="{8B075BA2-1AA6-4292-B2CD-195E8A909C38}"/>
              </a:ext>
            </a:extLst>
          </p:cNvPr>
          <p:cNvSpPr/>
          <p:nvPr/>
        </p:nvSpPr>
        <p:spPr>
          <a:xfrm rot="10800000">
            <a:off x="1435927" y="2376930"/>
            <a:ext cx="3098584" cy="2343150"/>
          </a:xfrm>
          <a:custGeom>
            <a:avLst/>
            <a:gdLst>
              <a:gd name="connsiteX0" fmla="*/ 4267198 w 4267198"/>
              <a:gd name="connsiteY0" fmla="*/ 2343150 h 2343150"/>
              <a:gd name="connsiteX1" fmla="*/ 0 w 4267198"/>
              <a:gd name="connsiteY1" fmla="*/ 2343150 h 2343150"/>
              <a:gd name="connsiteX2" fmla="*/ 0 w 4267198"/>
              <a:gd name="connsiteY2" fmla="*/ 552450 h 2343150"/>
              <a:gd name="connsiteX3" fmla="*/ 1813178 w 4267198"/>
              <a:gd name="connsiteY3" fmla="*/ 552450 h 2343150"/>
              <a:gd name="connsiteX4" fmla="*/ 2133599 w 4267198"/>
              <a:gd name="connsiteY4" fmla="*/ 0 h 2343150"/>
              <a:gd name="connsiteX5" fmla="*/ 2454020 w 4267198"/>
              <a:gd name="connsiteY5" fmla="*/ 552450 h 2343150"/>
              <a:gd name="connsiteX6" fmla="*/ 4267198 w 4267198"/>
              <a:gd name="connsiteY6" fmla="*/ 552450 h 2343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67198" h="2343150">
                <a:moveTo>
                  <a:pt x="4267198" y="2343150"/>
                </a:moveTo>
                <a:lnTo>
                  <a:pt x="0" y="2343150"/>
                </a:lnTo>
                <a:lnTo>
                  <a:pt x="0" y="552450"/>
                </a:lnTo>
                <a:lnTo>
                  <a:pt x="1813178" y="552450"/>
                </a:lnTo>
                <a:lnTo>
                  <a:pt x="2133599" y="0"/>
                </a:lnTo>
                <a:lnTo>
                  <a:pt x="2454020" y="552450"/>
                </a:lnTo>
                <a:lnTo>
                  <a:pt x="4267198" y="552450"/>
                </a:lnTo>
                <a:close/>
              </a:path>
            </a:pathLst>
          </a:custGeom>
          <a:noFill/>
          <a:ln w="25400">
            <a:solidFill>
              <a:srgbClr val="4F897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F66"/>
              </a:solidFill>
              <a:cs typeface="+mn-ea"/>
              <a:sym typeface="+mn-lt"/>
            </a:endParaRPr>
          </a:p>
        </p:txBody>
      </p:sp>
      <p:sp>
        <p:nvSpPr>
          <p:cNvPr id="31" name="Freeform 27"/>
          <p:cNvSpPr/>
          <p:nvPr/>
        </p:nvSpPr>
        <p:spPr bwMode="auto">
          <a:xfrm>
            <a:off x="5558124" y="5419524"/>
            <a:ext cx="709336" cy="714096"/>
          </a:xfrm>
          <a:custGeom>
            <a:avLst/>
            <a:gdLst>
              <a:gd name="T0" fmla="*/ 91 w 865"/>
              <a:gd name="T1" fmla="*/ 0 h 866"/>
              <a:gd name="T2" fmla="*/ 774 w 865"/>
              <a:gd name="T3" fmla="*/ 0 h 866"/>
              <a:gd name="T4" fmla="*/ 865 w 865"/>
              <a:gd name="T5" fmla="*/ 91 h 866"/>
              <a:gd name="T6" fmla="*/ 865 w 865"/>
              <a:gd name="T7" fmla="*/ 775 h 866"/>
              <a:gd name="T8" fmla="*/ 774 w 865"/>
              <a:gd name="T9" fmla="*/ 866 h 866"/>
              <a:gd name="T10" fmla="*/ 91 w 865"/>
              <a:gd name="T11" fmla="*/ 866 h 866"/>
              <a:gd name="T12" fmla="*/ 0 w 865"/>
              <a:gd name="T13" fmla="*/ 775 h 866"/>
              <a:gd name="T14" fmla="*/ 0 w 865"/>
              <a:gd name="T15" fmla="*/ 91 h 866"/>
              <a:gd name="T16" fmla="*/ 91 w 865"/>
              <a:gd name="T17" fmla="*/ 0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5" h="866">
                <a:moveTo>
                  <a:pt x="91" y="0"/>
                </a:moveTo>
                <a:lnTo>
                  <a:pt x="774" y="0"/>
                </a:lnTo>
                <a:cubicBezTo>
                  <a:pt x="824" y="0"/>
                  <a:pt x="865" y="41"/>
                  <a:pt x="865" y="91"/>
                </a:cubicBezTo>
                <a:lnTo>
                  <a:pt x="865" y="775"/>
                </a:lnTo>
                <a:cubicBezTo>
                  <a:pt x="865" y="825"/>
                  <a:pt x="824" y="866"/>
                  <a:pt x="774" y="866"/>
                </a:cubicBezTo>
                <a:lnTo>
                  <a:pt x="91" y="866"/>
                </a:lnTo>
                <a:cubicBezTo>
                  <a:pt x="41" y="866"/>
                  <a:pt x="0" y="825"/>
                  <a:pt x="0" y="775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04" tIns="45702" rIns="91404" bIns="45702" numCol="1" anchor="t" anchorCtr="0" compatLnSpc="1"/>
          <a:lstStyle/>
          <a:p>
            <a:endParaRPr lang="zh-CN" altLang="en-US" sz="180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32" name="Freeform 28"/>
          <p:cNvSpPr/>
          <p:nvPr/>
        </p:nvSpPr>
        <p:spPr bwMode="auto">
          <a:xfrm>
            <a:off x="6624956" y="5419524"/>
            <a:ext cx="3686504" cy="714096"/>
          </a:xfrm>
          <a:custGeom>
            <a:avLst/>
            <a:gdLst>
              <a:gd name="T0" fmla="*/ 91 w 8683"/>
              <a:gd name="T1" fmla="*/ 0 h 866"/>
              <a:gd name="T2" fmla="*/ 8591 w 8683"/>
              <a:gd name="T3" fmla="*/ 0 h 866"/>
              <a:gd name="T4" fmla="*/ 8683 w 8683"/>
              <a:gd name="T5" fmla="*/ 91 h 866"/>
              <a:gd name="T6" fmla="*/ 8683 w 8683"/>
              <a:gd name="T7" fmla="*/ 775 h 866"/>
              <a:gd name="T8" fmla="*/ 8591 w 8683"/>
              <a:gd name="T9" fmla="*/ 866 h 866"/>
              <a:gd name="T10" fmla="*/ 91 w 8683"/>
              <a:gd name="T11" fmla="*/ 866 h 866"/>
              <a:gd name="T12" fmla="*/ 0 w 8683"/>
              <a:gd name="T13" fmla="*/ 775 h 866"/>
              <a:gd name="T14" fmla="*/ 0 w 8683"/>
              <a:gd name="T15" fmla="*/ 91 h 866"/>
              <a:gd name="T16" fmla="*/ 91 w 8683"/>
              <a:gd name="T17" fmla="*/ 0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683" h="866">
                <a:moveTo>
                  <a:pt x="91" y="0"/>
                </a:moveTo>
                <a:lnTo>
                  <a:pt x="8591" y="0"/>
                </a:lnTo>
                <a:cubicBezTo>
                  <a:pt x="8642" y="0"/>
                  <a:pt x="8683" y="41"/>
                  <a:pt x="8683" y="91"/>
                </a:cubicBezTo>
                <a:lnTo>
                  <a:pt x="8683" y="775"/>
                </a:lnTo>
                <a:cubicBezTo>
                  <a:pt x="8683" y="825"/>
                  <a:pt x="8642" y="866"/>
                  <a:pt x="8591" y="866"/>
                </a:cubicBezTo>
                <a:lnTo>
                  <a:pt x="91" y="866"/>
                </a:lnTo>
                <a:cubicBezTo>
                  <a:pt x="41" y="866"/>
                  <a:pt x="0" y="825"/>
                  <a:pt x="0" y="775"/>
                </a:cubicBezTo>
                <a:lnTo>
                  <a:pt x="0" y="91"/>
                </a:lnTo>
                <a:cubicBezTo>
                  <a:pt x="0" y="41"/>
                  <a:pt x="41" y="0"/>
                  <a:pt x="91" y="0"/>
                </a:cubicBezTo>
                <a:close/>
              </a:path>
            </a:pathLst>
          </a:custGeom>
          <a:solidFill>
            <a:srgbClr val="FFFFFF"/>
          </a:solidFill>
          <a:ln w="9525" cap="flat">
            <a:solidFill>
              <a:schemeClr val="accent2"/>
            </a:solidFill>
            <a:prstDash val="solid"/>
            <a:miter lim="800000"/>
          </a:ln>
        </p:spPr>
        <p:txBody>
          <a:bodyPr vert="horz" wrap="square" lIns="91404" tIns="45702" rIns="91404" bIns="45702" numCol="1" anchor="t" anchorCtr="0" compatLnSpc="1"/>
          <a:lstStyle/>
          <a:p>
            <a:pPr algn="ctr"/>
            <a:endParaRPr lang="zh-CN" altLang="en-US" sz="1800">
              <a:cs typeface="+mn-ea"/>
              <a:sym typeface="+mn-lt"/>
            </a:endParaRPr>
          </a:p>
        </p:txBody>
      </p:sp>
      <p:sp>
        <p:nvSpPr>
          <p:cNvPr id="33" name="TextBox 55"/>
          <p:cNvSpPr txBox="1"/>
          <p:nvPr/>
        </p:nvSpPr>
        <p:spPr>
          <a:xfrm>
            <a:off x="7057149" y="5478543"/>
            <a:ext cx="2822119" cy="584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algn="dist"/>
            <a:r>
              <a:rPr lang="zh-CN" altLang="en-US" dirty="0">
                <a:solidFill>
                  <a:schemeClr val="tx2"/>
                </a:solidFill>
                <a:latin typeface="+mn-lt"/>
                <a:ea typeface="+mn-ea"/>
                <a:cs typeface="+mn-ea"/>
                <a:sym typeface="+mn-lt"/>
              </a:rPr>
              <a:t>教学效果</a:t>
            </a:r>
            <a:endParaRPr lang="zh-CN" altLang="en-US" sz="3200" dirty="0">
              <a:solidFill>
                <a:schemeClr val="tx2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4" name="TextBox 60"/>
          <p:cNvSpPr txBox="1"/>
          <p:nvPr/>
        </p:nvSpPr>
        <p:spPr>
          <a:xfrm>
            <a:off x="5677883" y="5431277"/>
            <a:ext cx="4619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cs typeface="+mn-ea"/>
                <a:sym typeface="+mn-lt"/>
              </a:rPr>
              <a:t>5</a:t>
            </a:r>
            <a:endParaRPr lang="zh-CN" altLang="en-US" sz="36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8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300"/>
                            </p:stCondLst>
                            <p:childTnLst>
                              <p:par>
                                <p:cTn id="6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200"/>
                            </p:stCondLst>
                            <p:childTnLst>
                              <p:par>
                                <p:cTn id="7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6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100"/>
                            </p:stCondLst>
                            <p:childTnLst>
                              <p:par>
                                <p:cTn id="8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400"/>
                            </p:stCondLst>
                            <p:childTnLst>
                              <p:par>
                                <p:cTn id="1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4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4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8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 animBg="1"/>
      <p:bldP spid="23" grpId="0" animBg="1"/>
      <p:bldP spid="24" grpId="0"/>
      <p:bldP spid="25" grpId="0"/>
      <p:bldP spid="29" grpId="0" animBg="1"/>
      <p:bldP spid="31" grpId="0" animBg="1"/>
      <p:bldP spid="32" grpId="0" animBg="1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788987" y="2315126"/>
            <a:ext cx="66140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 spc="300" dirty="0">
                <a:solidFill>
                  <a:schemeClr val="accent3"/>
                </a:solidFill>
                <a:cs typeface="+mn-ea"/>
                <a:sym typeface="+mn-lt"/>
              </a:rPr>
              <a:t>教学背景</a:t>
            </a:r>
          </a:p>
        </p:txBody>
      </p:sp>
      <p:sp>
        <p:nvSpPr>
          <p:cNvPr id="9" name="PA_01 13"/>
          <p:cNvSpPr txBox="1"/>
          <p:nvPr>
            <p:custDataLst>
              <p:tags r:id="rId2"/>
            </p:custDataLst>
          </p:nvPr>
        </p:nvSpPr>
        <p:spPr>
          <a:xfrm>
            <a:off x="3267305" y="4354349"/>
            <a:ext cx="565739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TEACHING BACKGROUND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2859615" y="2148354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859615" y="3811055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149120" y="1329043"/>
            <a:ext cx="1197339" cy="12978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0" y="1335600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332386" y="4019612"/>
            <a:ext cx="18415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03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25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911772" y="1527905"/>
            <a:ext cx="6253537" cy="1071045"/>
            <a:chOff x="4911768" y="1576758"/>
            <a:chExt cx="6253537" cy="1071042"/>
          </a:xfrm>
        </p:grpSpPr>
        <p:sp>
          <p:nvSpPr>
            <p:cNvPr id="50" name="矩形 49"/>
            <p:cNvSpPr/>
            <p:nvPr/>
          </p:nvSpPr>
          <p:spPr>
            <a:xfrm>
              <a:off x="4911769" y="1576758"/>
              <a:ext cx="2408441" cy="461656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1" name="矩形 47"/>
            <p:cNvSpPr>
              <a:spLocks noChangeArrowheads="1"/>
            </p:cNvSpPr>
            <p:nvPr/>
          </p:nvSpPr>
          <p:spPr bwMode="auto">
            <a:xfrm>
              <a:off x="4911768" y="2013790"/>
              <a:ext cx="6253537" cy="634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911772" y="2840788"/>
            <a:ext cx="6253537" cy="1061107"/>
            <a:chOff x="4911768" y="2853252"/>
            <a:chExt cx="6253537" cy="1061106"/>
          </a:xfrm>
        </p:grpSpPr>
        <p:sp>
          <p:nvSpPr>
            <p:cNvPr id="52" name="矩形 51"/>
            <p:cNvSpPr/>
            <p:nvPr/>
          </p:nvSpPr>
          <p:spPr>
            <a:xfrm>
              <a:off x="4911769" y="2853252"/>
              <a:ext cx="2408441" cy="461657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3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6240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911772" y="4153686"/>
            <a:ext cx="6253537" cy="1061107"/>
            <a:chOff x="4911768" y="4129746"/>
            <a:chExt cx="6253537" cy="1061104"/>
          </a:xfrm>
        </p:grpSpPr>
        <p:sp>
          <p:nvSpPr>
            <p:cNvPr id="54" name="矩形 53"/>
            <p:cNvSpPr/>
            <p:nvPr/>
          </p:nvSpPr>
          <p:spPr>
            <a:xfrm>
              <a:off x="4911769" y="4129746"/>
              <a:ext cx="2408441" cy="461656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47"/>
            <p:cNvSpPr>
              <a:spLocks noChangeArrowheads="1"/>
            </p:cNvSpPr>
            <p:nvPr/>
          </p:nvSpPr>
          <p:spPr bwMode="auto">
            <a:xfrm>
              <a:off x="4911768" y="4566778"/>
              <a:ext cx="6253537" cy="6240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911772" y="5466568"/>
            <a:ext cx="6253537" cy="1071045"/>
            <a:chOff x="4911768" y="5406241"/>
            <a:chExt cx="6253537" cy="1071044"/>
          </a:xfrm>
        </p:grpSpPr>
        <p:sp>
          <p:nvSpPr>
            <p:cNvPr id="56" name="矩形 55"/>
            <p:cNvSpPr/>
            <p:nvPr/>
          </p:nvSpPr>
          <p:spPr>
            <a:xfrm>
              <a:off x="4911769" y="5406241"/>
              <a:ext cx="2408441" cy="461657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点击添加标题</a:t>
              </a:r>
              <a:endPara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7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6340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9" name="Oval 25"/>
          <p:cNvSpPr/>
          <p:nvPr/>
        </p:nvSpPr>
        <p:spPr>
          <a:xfrm>
            <a:off x="4427725" y="184922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84B5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>
              <a:cs typeface="+mn-ea"/>
              <a:sym typeface="+mn-lt"/>
            </a:endParaRPr>
          </a:p>
        </p:txBody>
      </p:sp>
      <p:sp>
        <p:nvSpPr>
          <p:cNvPr id="17" name="Oval 35"/>
          <p:cNvSpPr/>
          <p:nvPr/>
        </p:nvSpPr>
        <p:spPr>
          <a:xfrm>
            <a:off x="4427725" y="316577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519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>
              <a:cs typeface="+mn-ea"/>
              <a:sym typeface="+mn-lt"/>
            </a:endParaRPr>
          </a:p>
        </p:txBody>
      </p:sp>
      <p:sp>
        <p:nvSpPr>
          <p:cNvPr id="22" name="Oval 51"/>
          <p:cNvSpPr/>
          <p:nvPr/>
        </p:nvSpPr>
        <p:spPr>
          <a:xfrm>
            <a:off x="4427725" y="4482326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84B5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>
              <a:cs typeface="+mn-ea"/>
              <a:sym typeface="+mn-lt"/>
            </a:endParaRPr>
          </a:p>
        </p:txBody>
      </p:sp>
      <p:sp>
        <p:nvSpPr>
          <p:cNvPr id="27" name="Oval 64"/>
          <p:cNvSpPr/>
          <p:nvPr/>
        </p:nvSpPr>
        <p:spPr>
          <a:xfrm>
            <a:off x="4427725" y="5798876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rgbClr val="5193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29316" y="1459908"/>
            <a:ext cx="3098411" cy="971355"/>
            <a:chOff x="1361399" y="1508768"/>
            <a:chExt cx="3098410" cy="971355"/>
          </a:xfrm>
        </p:grpSpPr>
        <p:grpSp>
          <p:nvGrpSpPr>
            <p:cNvPr id="5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6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84B5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5" dirty="0">
                  <a:cs typeface="+mn-ea"/>
                  <a:sym typeface="+mn-lt"/>
                </a:endParaRPr>
              </a:p>
            </p:txBody>
          </p:sp>
          <p:sp>
            <p:nvSpPr>
              <p:cNvPr id="7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01</a:t>
                </a:r>
              </a:p>
            </p:txBody>
          </p:sp>
          <p:cxnSp>
            <p:nvCxnSpPr>
              <p:cNvPr id="8" name="Straight Connector 24"/>
              <p:cNvCxnSpPr/>
              <p:nvPr/>
            </p:nvCxnSpPr>
            <p:spPr>
              <a:xfrm flipV="1">
                <a:off x="2991445" y="1635330"/>
                <a:ext cx="670723" cy="2"/>
              </a:xfrm>
              <a:prstGeom prst="line">
                <a:avLst/>
              </a:prstGeom>
              <a:ln w="19050">
                <a:solidFill>
                  <a:srgbClr val="84B537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200"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326761" y="4093009"/>
            <a:ext cx="3100964" cy="971356"/>
            <a:chOff x="1358843" y="4069078"/>
            <a:chExt cx="3100964" cy="971356"/>
          </a:xfrm>
        </p:grpSpPr>
        <p:grpSp>
          <p:nvGrpSpPr>
            <p:cNvPr id="18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19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84B53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03</a:t>
                </a:r>
              </a:p>
            </p:txBody>
          </p:sp>
          <p:cxnSp>
            <p:nvCxnSpPr>
              <p:cNvPr id="21" name="Straight Connector 50"/>
              <p:cNvCxnSpPr/>
              <p:nvPr/>
            </p:nvCxnSpPr>
            <p:spPr>
              <a:xfrm>
                <a:off x="2991444" y="1635265"/>
                <a:ext cx="670724" cy="1"/>
              </a:xfrm>
              <a:prstGeom prst="line">
                <a:avLst/>
              </a:prstGeom>
              <a:ln w="19050">
                <a:solidFill>
                  <a:srgbClr val="84B537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Freeform 61"/>
            <p:cNvSpPr/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cs typeface="+mn-ea"/>
                <a:sym typeface="+mn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29315" y="2776458"/>
            <a:ext cx="3098408" cy="971356"/>
            <a:chOff x="1361399" y="2788923"/>
            <a:chExt cx="3098408" cy="971356"/>
          </a:xfrm>
        </p:grpSpPr>
        <p:grpSp>
          <p:nvGrpSpPr>
            <p:cNvPr id="13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14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51931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5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02</a:t>
                </a:r>
              </a:p>
            </p:txBody>
          </p:sp>
          <p:cxnSp>
            <p:nvCxnSpPr>
              <p:cNvPr id="16" name="Straight Connector 34"/>
              <p:cNvCxnSpPr/>
              <p:nvPr/>
            </p:nvCxnSpPr>
            <p:spPr>
              <a:xfrm>
                <a:off x="2991446" y="1631929"/>
                <a:ext cx="670719" cy="1"/>
              </a:xfrm>
              <a:prstGeom prst="line">
                <a:avLst/>
              </a:prstGeom>
              <a:ln w="19050">
                <a:solidFill>
                  <a:srgbClr val="519315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id-ID"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326761" y="5409560"/>
            <a:ext cx="3100963" cy="971356"/>
            <a:chOff x="1358844" y="5349234"/>
            <a:chExt cx="3100963" cy="971356"/>
          </a:xfrm>
        </p:grpSpPr>
        <p:grpSp>
          <p:nvGrpSpPr>
            <p:cNvPr id="23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24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51931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5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cs typeface="+mn-ea"/>
                    <a:sym typeface="+mn-lt"/>
                  </a:rPr>
                  <a:t>04</a:t>
                </a:r>
              </a:p>
            </p:txBody>
          </p:sp>
          <p:cxnSp>
            <p:nvCxnSpPr>
              <p:cNvPr id="26" name="Straight Connector 63"/>
              <p:cNvCxnSpPr/>
              <p:nvPr/>
            </p:nvCxnSpPr>
            <p:spPr>
              <a:xfrm>
                <a:off x="2991446" y="1635265"/>
                <a:ext cx="670719" cy="1"/>
              </a:xfrm>
              <a:prstGeom prst="line">
                <a:avLst/>
              </a:prstGeom>
              <a:ln w="19050">
                <a:solidFill>
                  <a:srgbClr val="519315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6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47" name="Freeform 18"/>
              <p:cNvSpPr/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48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  <p:sp>
            <p:nvSpPr>
              <p:cNvPr id="49" name="Freeform 20"/>
              <p:cNvSpPr/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id-ID">
                  <a:cs typeface="+mn-ea"/>
                  <a:sym typeface="+mn-lt"/>
                </a:endParaRPr>
              </a:p>
            </p:txBody>
          </p:sp>
        </p:grpSp>
      </p:grpSp>
      <p:pic>
        <p:nvPicPr>
          <p:cNvPr id="58" name="图片 57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sp>
        <p:nvSpPr>
          <p:cNvPr id="59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教材作用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2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2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3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000">
                                          <p:cBhvr additive="base">
                                            <p:cTn id="52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000">
                                          <p:cBhvr additive="base">
                                            <p:cTn id="53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7" grpId="0" animBg="1"/>
          <p:bldP spid="22" grpId="0" animBg="1"/>
          <p:bldP spid="27" grpId="0" animBg="1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5" presetID="47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10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7" grpId="0" animBg="1"/>
          <p:bldP spid="22" grpId="0" animBg="1"/>
          <p:bldP spid="27" grpId="0" animBg="1"/>
          <p:bldP spid="5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130620" y="1329385"/>
            <a:ext cx="1930765" cy="5225099"/>
            <a:chOff x="5341575" y="1164321"/>
            <a:chExt cx="1930765" cy="5160464"/>
          </a:xfrm>
          <a:gradFill>
            <a:gsLst>
              <a:gs pos="0">
                <a:schemeClr val="tx1">
                  <a:lumMod val="75000"/>
                  <a:lumOff val="25000"/>
                  <a:alpha val="0"/>
                </a:schemeClr>
              </a:gs>
              <a:gs pos="5000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  <a:alpha val="0"/>
                </a:schemeClr>
              </a:gs>
            </a:gsLst>
            <a:lin ang="5400000" scaled="1"/>
          </a:gradFill>
        </p:grpSpPr>
        <p:sp>
          <p:nvSpPr>
            <p:cNvPr id="2" name="矩形 1"/>
            <p:cNvSpPr/>
            <p:nvPr/>
          </p:nvSpPr>
          <p:spPr>
            <a:xfrm>
              <a:off x="7243540" y="1189262"/>
              <a:ext cx="28800" cy="5135523"/>
            </a:xfrm>
            <a:prstGeom prst="rect">
              <a:avLst/>
            </a:prstGeom>
            <a:grpFill/>
            <a:ln>
              <a:noFill/>
            </a:ln>
            <a:effectLst>
              <a:outerShdw blurRad="63500" sx="102000" sy="102000" algn="ctr" rotWithShape="0">
                <a:schemeClr val="tx1">
                  <a:lumMod val="95000"/>
                  <a:lumOff val="5000"/>
                  <a:alpha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341575" y="1164321"/>
              <a:ext cx="28800" cy="5135523"/>
            </a:xfrm>
            <a:prstGeom prst="rect">
              <a:avLst/>
            </a:prstGeom>
            <a:grpFill/>
            <a:ln>
              <a:noFill/>
            </a:ln>
            <a:effectLst>
              <a:outerShdw blurRad="63500" sx="102000" sy="102000" algn="ctr" rotWithShape="0">
                <a:schemeClr val="tx1">
                  <a:lumMod val="95000"/>
                  <a:lumOff val="5000"/>
                  <a:alpha val="6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</p:grpSp>
      <p:sp>
        <p:nvSpPr>
          <p:cNvPr id="3" name="空心弧 2"/>
          <p:cNvSpPr/>
          <p:nvPr/>
        </p:nvSpPr>
        <p:spPr>
          <a:xfrm rot="5400000">
            <a:off x="4268895" y="2124652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B9E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空心弧 23"/>
          <p:cNvSpPr/>
          <p:nvPr/>
        </p:nvSpPr>
        <p:spPr>
          <a:xfrm rot="5400000">
            <a:off x="4268895" y="3937549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空心弧 24"/>
          <p:cNvSpPr/>
          <p:nvPr/>
        </p:nvSpPr>
        <p:spPr>
          <a:xfrm rot="16200000" flipH="1">
            <a:off x="6142061" y="2124652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空心弧 25"/>
          <p:cNvSpPr/>
          <p:nvPr/>
        </p:nvSpPr>
        <p:spPr>
          <a:xfrm rot="16200000" flipH="1">
            <a:off x="6142061" y="3937549"/>
            <a:ext cx="1781052" cy="1781052"/>
          </a:xfrm>
          <a:prstGeom prst="blockArc">
            <a:avLst>
              <a:gd name="adj1" fmla="val 10800000"/>
              <a:gd name="adj2" fmla="val 95469"/>
              <a:gd name="adj3" fmla="val 23519"/>
            </a:avLst>
          </a:prstGeom>
          <a:solidFill>
            <a:srgbClr val="B9E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tx2">
                  <a:lumMod val="7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445788" y="2148650"/>
            <a:ext cx="3326845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zh-CN" altLang="en-US" sz="2400" b="1" baseline="-3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445789" y="2600377"/>
            <a:ext cx="3704435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7445788" y="4214011"/>
            <a:ext cx="3326845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zh-CN" altLang="en-US" sz="2400" b="1" baseline="-3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445789" y="4665740"/>
            <a:ext cx="3704435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437564" y="2148650"/>
            <a:ext cx="3229032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zh-CN" altLang="en-US" sz="2400" b="1" baseline="-3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62161" y="2600377"/>
            <a:ext cx="3704435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437564" y="4214011"/>
            <a:ext cx="3229032" cy="46165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zh-CN" altLang="en-US" sz="2400" b="1" baseline="-3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962161" y="4665740"/>
            <a:ext cx="3704435" cy="978721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在此录入图表的综合描述说明，在此录入图表的综合描述说明，在此录入图表的综合描述说明。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学情分析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5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4" grpId="0" animBg="1"/>
      <p:bldP spid="25" grpId="0" animBg="1"/>
      <p:bldP spid="26" grpId="0" animBg="1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29837" y="1789673"/>
            <a:ext cx="2636702" cy="456578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5079278" y="2306938"/>
            <a:ext cx="5493188" cy="133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/>
          <a:p>
            <a:pPr marL="360045" indent="-360045">
              <a:lnSpc>
                <a:spcPct val="120000"/>
              </a:lnSpc>
              <a:spcBef>
                <a:spcPct val="0"/>
              </a:spcBef>
              <a:spcAft>
                <a:spcPts val="535"/>
              </a:spcAft>
              <a:buFont typeface="Wingdings" panose="05000000000000000000" pitchFamily="2" charset="2"/>
              <a:buChar char="n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  <a:p>
            <a:pPr marL="360045" indent="-360045">
              <a:lnSpc>
                <a:spcPct val="120000"/>
              </a:lnSpc>
              <a:spcBef>
                <a:spcPct val="0"/>
              </a:spcBef>
              <a:spcAft>
                <a:spcPts val="535"/>
              </a:spcAft>
              <a:buFont typeface="Wingdings" panose="05000000000000000000" pitchFamily="2" charset="2"/>
              <a:buChar char="n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在此录入上述图表的详细描述说明，在此录入图表的描述说明。</a:t>
            </a:r>
          </a:p>
        </p:txBody>
      </p:sp>
      <p:sp>
        <p:nvSpPr>
          <p:cNvPr id="4" name="矩形 3"/>
          <p:cNvSpPr/>
          <p:nvPr/>
        </p:nvSpPr>
        <p:spPr>
          <a:xfrm>
            <a:off x="5429837" y="4320690"/>
            <a:ext cx="2636702" cy="456578"/>
          </a:xfrm>
          <a:prstGeom prst="rect">
            <a:avLst/>
          </a:prstGeom>
        </p:spPr>
        <p:txBody>
          <a:bodyPr wrap="none" lIns="86401" tIns="43201" rIns="86401" bIns="43201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点击此处添加标题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矩形 47"/>
          <p:cNvSpPr>
            <a:spLocks noChangeArrowheads="1"/>
          </p:cNvSpPr>
          <p:nvPr/>
        </p:nvSpPr>
        <p:spPr bwMode="auto">
          <a:xfrm>
            <a:off x="5079278" y="4867040"/>
            <a:ext cx="5493188" cy="1333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401" tIns="43201" rIns="86401" bIns="4320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marL="360045" indent="-360045">
              <a:lnSpc>
                <a:spcPct val="120000"/>
              </a:lnSpc>
              <a:spcBef>
                <a:spcPct val="0"/>
              </a:spcBef>
              <a:spcAft>
                <a:spcPts val="535"/>
              </a:spcAft>
              <a:buFont typeface="Wingdings" panose="05000000000000000000" pitchFamily="2" charset="2"/>
              <a:buChar char="n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在此录入上述图表的综合描述说明，在此录入上述图表的详细描述说明，在此录入上述图表的详细描述说明。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  <a:p>
            <a:pPr marL="360045" indent="-360045">
              <a:lnSpc>
                <a:spcPct val="120000"/>
              </a:lnSpc>
              <a:spcBef>
                <a:spcPct val="0"/>
              </a:spcBef>
              <a:spcAft>
                <a:spcPts val="535"/>
              </a:spcAft>
              <a:buFont typeface="Wingdings" panose="05000000000000000000" pitchFamily="2" charset="2"/>
              <a:buChar char="n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在此录入上述图表的详细描述说明，在此录入图表的综合描述说明，在此录入上述图表的详细描述说明。</a:t>
            </a:r>
          </a:p>
        </p:txBody>
      </p:sp>
      <p:sp>
        <p:nvSpPr>
          <p:cNvPr id="13" name="任意多边形 12"/>
          <p:cNvSpPr/>
          <p:nvPr/>
        </p:nvSpPr>
        <p:spPr>
          <a:xfrm>
            <a:off x="1856096" y="4306889"/>
            <a:ext cx="2581821" cy="1897655"/>
          </a:xfrm>
          <a:custGeom>
            <a:avLst/>
            <a:gdLst>
              <a:gd name="connsiteX0" fmla="*/ 2572754 w 2572754"/>
              <a:gd name="connsiteY0" fmla="*/ 0 h 1866150"/>
              <a:gd name="connsiteX1" fmla="*/ 2572753 w 2572754"/>
              <a:gd name="connsiteY1" fmla="*/ 1866150 h 1866150"/>
              <a:gd name="connsiteX2" fmla="*/ 0 w 2572754"/>
              <a:gd name="connsiteY2" fmla="*/ 1866150 h 1866150"/>
              <a:gd name="connsiteX3" fmla="*/ 0 w 2572754"/>
              <a:gd name="connsiteY3" fmla="*/ 749362 h 1866150"/>
              <a:gd name="connsiteX4" fmla="*/ 639210 w 2572754"/>
              <a:gd name="connsiteY4" fmla="*/ 1302456 h 1866150"/>
              <a:gd name="connsiteX5" fmla="*/ 639210 w 2572754"/>
              <a:gd name="connsiteY5" fmla="*/ 1302455 h 1866150"/>
              <a:gd name="connsiteX6" fmla="*/ 640655 w 2572754"/>
              <a:gd name="connsiteY6" fmla="*/ 1303705 h 1866150"/>
              <a:gd name="connsiteX7" fmla="*/ 1185891 w 2572754"/>
              <a:gd name="connsiteY7" fmla="*/ 673578 h 1866150"/>
              <a:gd name="connsiteX8" fmla="*/ 1971194 w 2572754"/>
              <a:gd name="connsiteY8" fmla="*/ 1353086 h 1866150"/>
              <a:gd name="connsiteX9" fmla="*/ 1896757 w 2572754"/>
              <a:gd name="connsiteY9" fmla="*/ 1439111 h 1866150"/>
              <a:gd name="connsiteX10" fmla="*/ 2227134 w 2572754"/>
              <a:gd name="connsiteY10" fmla="*/ 1473735 h 1866150"/>
              <a:gd name="connsiteX11" fmla="*/ 2145394 w 2572754"/>
              <a:gd name="connsiteY11" fmla="*/ 1151763 h 1866150"/>
              <a:gd name="connsiteX12" fmla="*/ 2070957 w 2572754"/>
              <a:gd name="connsiteY12" fmla="*/ 1237790 h 1866150"/>
              <a:gd name="connsiteX13" fmla="*/ 1170357 w 2572754"/>
              <a:gd name="connsiteY13" fmla="*/ 458518 h 1866150"/>
              <a:gd name="connsiteX14" fmla="*/ 629457 w 2572754"/>
              <a:gd name="connsiteY14" fmla="*/ 1083633 h 1866150"/>
              <a:gd name="connsiteX15" fmla="*/ 0 w 2572754"/>
              <a:gd name="connsiteY15" fmla="*/ 538976 h 1866150"/>
              <a:gd name="connsiteX16" fmla="*/ 0 w 2572754"/>
              <a:gd name="connsiteY16" fmla="*/ 1 h 1866150"/>
              <a:gd name="connsiteX17" fmla="*/ 2572754 w 2572754"/>
              <a:gd name="connsiteY17" fmla="*/ 0 h 1866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572754" h="1866150">
                <a:moveTo>
                  <a:pt x="2572754" y="0"/>
                </a:moveTo>
                <a:lnTo>
                  <a:pt x="2572753" y="1866150"/>
                </a:lnTo>
                <a:lnTo>
                  <a:pt x="0" y="1866150"/>
                </a:lnTo>
                <a:lnTo>
                  <a:pt x="0" y="749362"/>
                </a:lnTo>
                <a:lnTo>
                  <a:pt x="639210" y="1302456"/>
                </a:lnTo>
                <a:lnTo>
                  <a:pt x="639210" y="1302455"/>
                </a:lnTo>
                <a:lnTo>
                  <a:pt x="640655" y="1303705"/>
                </a:lnTo>
                <a:lnTo>
                  <a:pt x="1185891" y="673578"/>
                </a:lnTo>
                <a:lnTo>
                  <a:pt x="1971194" y="1353086"/>
                </a:lnTo>
                <a:lnTo>
                  <a:pt x="1896757" y="1439111"/>
                </a:lnTo>
                <a:lnTo>
                  <a:pt x="2227134" y="1473735"/>
                </a:lnTo>
                <a:lnTo>
                  <a:pt x="2145394" y="1151763"/>
                </a:lnTo>
                <a:lnTo>
                  <a:pt x="2070957" y="1237790"/>
                </a:lnTo>
                <a:lnTo>
                  <a:pt x="1170357" y="458518"/>
                </a:lnTo>
                <a:lnTo>
                  <a:pt x="629457" y="1083633"/>
                </a:lnTo>
                <a:lnTo>
                  <a:pt x="0" y="538976"/>
                </a:lnTo>
                <a:lnTo>
                  <a:pt x="0" y="1"/>
                </a:lnTo>
                <a:lnTo>
                  <a:pt x="2572754" y="0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1856096" y="1714199"/>
            <a:ext cx="2581821" cy="1897653"/>
          </a:xfrm>
          <a:custGeom>
            <a:avLst/>
            <a:gdLst>
              <a:gd name="connsiteX0" fmla="*/ 1 w 2572754"/>
              <a:gd name="connsiteY0" fmla="*/ 0 h 1866149"/>
              <a:gd name="connsiteX1" fmla="*/ 2572754 w 2572754"/>
              <a:gd name="connsiteY1" fmla="*/ 0 h 1866149"/>
              <a:gd name="connsiteX2" fmla="*/ 2572754 w 2572754"/>
              <a:gd name="connsiteY2" fmla="*/ 1866148 h 1866149"/>
              <a:gd name="connsiteX3" fmla="*/ 1 w 2572754"/>
              <a:gd name="connsiteY3" fmla="*/ 1866149 h 1866149"/>
              <a:gd name="connsiteX4" fmla="*/ 0 w 2572754"/>
              <a:gd name="connsiteY4" fmla="*/ 1345973 h 1866149"/>
              <a:gd name="connsiteX5" fmla="*/ 8467 w 2572754"/>
              <a:gd name="connsiteY5" fmla="*/ 1355758 h 1866149"/>
              <a:gd name="connsiteX6" fmla="*/ 734017 w 2572754"/>
              <a:gd name="connsiteY6" fmla="*/ 727953 h 1866149"/>
              <a:gd name="connsiteX7" fmla="*/ 1274918 w 2572754"/>
              <a:gd name="connsiteY7" fmla="*/ 1353069 h 1866149"/>
              <a:gd name="connsiteX8" fmla="*/ 2175518 w 2572754"/>
              <a:gd name="connsiteY8" fmla="*/ 573796 h 1866149"/>
              <a:gd name="connsiteX9" fmla="*/ 2249956 w 2572754"/>
              <a:gd name="connsiteY9" fmla="*/ 659823 h 1866149"/>
              <a:gd name="connsiteX10" fmla="*/ 2331696 w 2572754"/>
              <a:gd name="connsiteY10" fmla="*/ 337849 h 1866149"/>
              <a:gd name="connsiteX11" fmla="*/ 2001317 w 2572754"/>
              <a:gd name="connsiteY11" fmla="*/ 372474 h 1866149"/>
              <a:gd name="connsiteX12" fmla="*/ 2075754 w 2572754"/>
              <a:gd name="connsiteY12" fmla="*/ 458500 h 1866149"/>
              <a:gd name="connsiteX13" fmla="*/ 1290452 w 2572754"/>
              <a:gd name="connsiteY13" fmla="*/ 1138007 h 1866149"/>
              <a:gd name="connsiteX14" fmla="*/ 745215 w 2572754"/>
              <a:gd name="connsiteY14" fmla="*/ 507881 h 1866149"/>
              <a:gd name="connsiteX15" fmla="*/ 743772 w 2572754"/>
              <a:gd name="connsiteY15" fmla="*/ 509130 h 1866149"/>
              <a:gd name="connsiteX16" fmla="*/ 743770 w 2572754"/>
              <a:gd name="connsiteY16" fmla="*/ 509128 h 1866149"/>
              <a:gd name="connsiteX17" fmla="*/ 0 w 2572754"/>
              <a:gd name="connsiteY17" fmla="*/ 1152698 h 1866149"/>
              <a:gd name="connsiteX18" fmla="*/ 1 w 2572754"/>
              <a:gd name="connsiteY18" fmla="*/ 0 h 1866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2572754" h="1866149">
                <a:moveTo>
                  <a:pt x="1" y="0"/>
                </a:moveTo>
                <a:lnTo>
                  <a:pt x="2572754" y="0"/>
                </a:lnTo>
                <a:lnTo>
                  <a:pt x="2572754" y="1866148"/>
                </a:lnTo>
                <a:lnTo>
                  <a:pt x="1" y="1866149"/>
                </a:lnTo>
                <a:lnTo>
                  <a:pt x="0" y="1345973"/>
                </a:lnTo>
                <a:lnTo>
                  <a:pt x="8467" y="1355758"/>
                </a:lnTo>
                <a:lnTo>
                  <a:pt x="734017" y="727953"/>
                </a:lnTo>
                <a:lnTo>
                  <a:pt x="1274918" y="1353069"/>
                </a:lnTo>
                <a:lnTo>
                  <a:pt x="2175518" y="573796"/>
                </a:lnTo>
                <a:lnTo>
                  <a:pt x="2249956" y="659823"/>
                </a:lnTo>
                <a:lnTo>
                  <a:pt x="2331696" y="337849"/>
                </a:lnTo>
                <a:lnTo>
                  <a:pt x="2001317" y="372474"/>
                </a:lnTo>
                <a:lnTo>
                  <a:pt x="2075754" y="458500"/>
                </a:lnTo>
                <a:lnTo>
                  <a:pt x="1290452" y="1138007"/>
                </a:lnTo>
                <a:lnTo>
                  <a:pt x="745215" y="507881"/>
                </a:lnTo>
                <a:lnTo>
                  <a:pt x="743772" y="509130"/>
                </a:lnTo>
                <a:lnTo>
                  <a:pt x="743770" y="509128"/>
                </a:lnTo>
                <a:lnTo>
                  <a:pt x="0" y="1152698"/>
                </a:lnTo>
                <a:lnTo>
                  <a:pt x="1" y="0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教学目标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3" grpId="0" animBg="1"/>
      <p:bldP spid="14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33"/>
          <p:cNvSpPr/>
          <p:nvPr/>
        </p:nvSpPr>
        <p:spPr bwMode="auto">
          <a:xfrm rot="20192702" flipH="1">
            <a:off x="7577239" y="1122528"/>
            <a:ext cx="915453" cy="759925"/>
          </a:xfrm>
          <a:custGeom>
            <a:avLst/>
            <a:gdLst>
              <a:gd name="T0" fmla="*/ 167 w 196"/>
              <a:gd name="T1" fmla="*/ 142 h 163"/>
              <a:gd name="T2" fmla="*/ 170 w 196"/>
              <a:gd name="T3" fmla="*/ 48 h 163"/>
              <a:gd name="T4" fmla="*/ 167 w 196"/>
              <a:gd name="T5" fmla="*/ 57 h 163"/>
              <a:gd name="T6" fmla="*/ 75 w 196"/>
              <a:gd name="T7" fmla="*/ 3 h 163"/>
              <a:gd name="T8" fmla="*/ 0 w 196"/>
              <a:gd name="T9" fmla="*/ 26 h 163"/>
              <a:gd name="T10" fmla="*/ 20 w 196"/>
              <a:gd name="T11" fmla="*/ 60 h 163"/>
              <a:gd name="T12" fmla="*/ 77 w 196"/>
              <a:gd name="T13" fmla="*/ 124 h 163"/>
              <a:gd name="T14" fmla="*/ 119 w 196"/>
              <a:gd name="T15" fmla="*/ 134 h 163"/>
              <a:gd name="T16" fmla="*/ 102 w 196"/>
              <a:gd name="T17" fmla="*/ 139 h 163"/>
              <a:gd name="T18" fmla="*/ 161 w 196"/>
              <a:gd name="T19" fmla="*/ 163 h 163"/>
              <a:gd name="T20" fmla="*/ 81 w 196"/>
              <a:gd name="T21" fmla="*/ 35 h 163"/>
              <a:gd name="T22" fmla="*/ 167 w 196"/>
              <a:gd name="T23" fmla="*/ 14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6" h="163">
                <a:moveTo>
                  <a:pt x="167" y="142"/>
                </a:moveTo>
                <a:cubicBezTo>
                  <a:pt x="167" y="142"/>
                  <a:pt x="196" y="98"/>
                  <a:pt x="170" y="48"/>
                </a:cubicBezTo>
                <a:cubicBezTo>
                  <a:pt x="167" y="57"/>
                  <a:pt x="167" y="57"/>
                  <a:pt x="167" y="57"/>
                </a:cubicBezTo>
                <a:cubicBezTo>
                  <a:pt x="167" y="57"/>
                  <a:pt x="152" y="0"/>
                  <a:pt x="75" y="3"/>
                </a:cubicBezTo>
                <a:cubicBezTo>
                  <a:pt x="21" y="6"/>
                  <a:pt x="0" y="26"/>
                  <a:pt x="0" y="26"/>
                </a:cubicBezTo>
                <a:cubicBezTo>
                  <a:pt x="0" y="26"/>
                  <a:pt x="19" y="23"/>
                  <a:pt x="20" y="60"/>
                </a:cubicBezTo>
                <a:cubicBezTo>
                  <a:pt x="21" y="81"/>
                  <a:pt x="43" y="116"/>
                  <a:pt x="77" y="124"/>
                </a:cubicBezTo>
                <a:cubicBezTo>
                  <a:pt x="111" y="131"/>
                  <a:pt x="119" y="134"/>
                  <a:pt x="119" y="134"/>
                </a:cubicBez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59" y="140"/>
                  <a:pt x="161" y="163"/>
                </a:cubicBezTo>
                <a:cubicBezTo>
                  <a:pt x="161" y="163"/>
                  <a:pt x="157" y="56"/>
                  <a:pt x="81" y="35"/>
                </a:cubicBezTo>
                <a:cubicBezTo>
                  <a:pt x="81" y="35"/>
                  <a:pt x="153" y="45"/>
                  <a:pt x="167" y="142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3" name="Freeform 36"/>
          <p:cNvSpPr/>
          <p:nvPr/>
        </p:nvSpPr>
        <p:spPr bwMode="auto">
          <a:xfrm rot="1695130">
            <a:off x="9152597" y="1963599"/>
            <a:ext cx="432992" cy="555713"/>
          </a:xfrm>
          <a:custGeom>
            <a:avLst/>
            <a:gdLst>
              <a:gd name="T0" fmla="*/ 4 w 79"/>
              <a:gd name="T1" fmla="*/ 55 h 101"/>
              <a:gd name="T2" fmla="*/ 37 w 79"/>
              <a:gd name="T3" fmla="*/ 10 h 101"/>
              <a:gd name="T4" fmla="*/ 77 w 79"/>
              <a:gd name="T5" fmla="*/ 5 h 101"/>
              <a:gd name="T6" fmla="*/ 75 w 79"/>
              <a:gd name="T7" fmla="*/ 25 h 101"/>
              <a:gd name="T8" fmla="*/ 61 w 79"/>
              <a:gd name="T9" fmla="*/ 67 h 101"/>
              <a:gd name="T10" fmla="*/ 43 w 79"/>
              <a:gd name="T11" fmla="*/ 81 h 101"/>
              <a:gd name="T12" fmla="*/ 52 w 79"/>
              <a:gd name="T13" fmla="*/ 80 h 101"/>
              <a:gd name="T14" fmla="*/ 30 w 79"/>
              <a:gd name="T15" fmla="*/ 101 h 101"/>
              <a:gd name="T16" fmla="*/ 27 w 79"/>
              <a:gd name="T17" fmla="*/ 87 h 101"/>
              <a:gd name="T18" fmla="*/ 48 w 79"/>
              <a:gd name="T19" fmla="*/ 20 h 101"/>
              <a:gd name="T20" fmla="*/ 18 w 79"/>
              <a:gd name="T21" fmla="*/ 91 h 101"/>
              <a:gd name="T22" fmla="*/ 1 w 79"/>
              <a:gd name="T23" fmla="*/ 51 h 101"/>
              <a:gd name="T24" fmla="*/ 4 w 79"/>
              <a:gd name="T25" fmla="*/ 5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" h="101">
                <a:moveTo>
                  <a:pt x="4" y="55"/>
                </a:moveTo>
                <a:cubicBezTo>
                  <a:pt x="4" y="55"/>
                  <a:pt x="0" y="25"/>
                  <a:pt x="37" y="10"/>
                </a:cubicBezTo>
                <a:cubicBezTo>
                  <a:pt x="63" y="0"/>
                  <a:pt x="77" y="5"/>
                  <a:pt x="77" y="5"/>
                </a:cubicBezTo>
                <a:cubicBezTo>
                  <a:pt x="77" y="5"/>
                  <a:pt x="67" y="7"/>
                  <a:pt x="75" y="25"/>
                </a:cubicBezTo>
                <a:cubicBezTo>
                  <a:pt x="79" y="35"/>
                  <a:pt x="76" y="57"/>
                  <a:pt x="61" y="67"/>
                </a:cubicBezTo>
                <a:cubicBezTo>
                  <a:pt x="47" y="78"/>
                  <a:pt x="43" y="81"/>
                  <a:pt x="43" y="81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29" y="91"/>
                  <a:pt x="30" y="101"/>
                </a:cubicBezTo>
                <a:cubicBezTo>
                  <a:pt x="28" y="97"/>
                  <a:pt x="28" y="92"/>
                  <a:pt x="27" y="87"/>
                </a:cubicBezTo>
                <a:cubicBezTo>
                  <a:pt x="24" y="59"/>
                  <a:pt x="33" y="34"/>
                  <a:pt x="48" y="20"/>
                </a:cubicBezTo>
                <a:cubicBezTo>
                  <a:pt x="30" y="31"/>
                  <a:pt x="14" y="52"/>
                  <a:pt x="18" y="91"/>
                </a:cubicBezTo>
                <a:cubicBezTo>
                  <a:pt x="11" y="85"/>
                  <a:pt x="0" y="71"/>
                  <a:pt x="1" y="51"/>
                </a:cubicBezTo>
                <a:lnTo>
                  <a:pt x="4" y="55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4" name="Freeform 30"/>
          <p:cNvSpPr/>
          <p:nvPr/>
        </p:nvSpPr>
        <p:spPr bwMode="auto">
          <a:xfrm rot="19798984">
            <a:off x="7653028" y="1320703"/>
            <a:ext cx="1582507" cy="1189591"/>
          </a:xfrm>
          <a:custGeom>
            <a:avLst/>
            <a:gdLst>
              <a:gd name="T0" fmla="*/ 9 w 246"/>
              <a:gd name="T1" fmla="*/ 121 h 185"/>
              <a:gd name="T2" fmla="*/ 73 w 246"/>
              <a:gd name="T3" fmla="*/ 31 h 185"/>
              <a:gd name="T4" fmla="*/ 69 w 246"/>
              <a:gd name="T5" fmla="*/ 42 h 185"/>
              <a:gd name="T6" fmla="*/ 192 w 246"/>
              <a:gd name="T7" fmla="*/ 58 h 185"/>
              <a:gd name="T8" fmla="*/ 246 w 246"/>
              <a:gd name="T9" fmla="*/ 133 h 185"/>
              <a:gd name="T10" fmla="*/ 203 w 246"/>
              <a:gd name="T11" fmla="*/ 150 h 185"/>
              <a:gd name="T12" fmla="*/ 105 w 246"/>
              <a:gd name="T13" fmla="*/ 168 h 185"/>
              <a:gd name="T14" fmla="*/ 59 w 246"/>
              <a:gd name="T15" fmla="*/ 147 h 185"/>
              <a:gd name="T16" fmla="*/ 71 w 246"/>
              <a:gd name="T17" fmla="*/ 164 h 185"/>
              <a:gd name="T18" fmla="*/ 0 w 246"/>
              <a:gd name="T19" fmla="*/ 145 h 185"/>
              <a:gd name="T20" fmla="*/ 165 w 246"/>
              <a:gd name="T21" fmla="*/ 83 h 185"/>
              <a:gd name="T22" fmla="*/ 9 w 246"/>
              <a:gd name="T23" fmla="*/ 121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6" h="185">
                <a:moveTo>
                  <a:pt x="9" y="121"/>
                </a:moveTo>
                <a:cubicBezTo>
                  <a:pt x="9" y="121"/>
                  <a:pt x="14" y="59"/>
                  <a:pt x="73" y="31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2"/>
                  <a:pt x="124" y="0"/>
                  <a:pt x="192" y="58"/>
                </a:cubicBezTo>
                <a:cubicBezTo>
                  <a:pt x="241" y="99"/>
                  <a:pt x="246" y="133"/>
                  <a:pt x="246" y="133"/>
                </a:cubicBezTo>
                <a:cubicBezTo>
                  <a:pt x="246" y="133"/>
                  <a:pt x="230" y="116"/>
                  <a:pt x="203" y="150"/>
                </a:cubicBezTo>
                <a:cubicBezTo>
                  <a:pt x="187" y="169"/>
                  <a:pt x="142" y="185"/>
                  <a:pt x="105" y="168"/>
                </a:cubicBezTo>
                <a:cubicBezTo>
                  <a:pt x="68" y="151"/>
                  <a:pt x="59" y="147"/>
                  <a:pt x="59" y="147"/>
                </a:cubicBezTo>
                <a:cubicBezTo>
                  <a:pt x="71" y="164"/>
                  <a:pt x="71" y="164"/>
                  <a:pt x="71" y="164"/>
                </a:cubicBezTo>
                <a:cubicBezTo>
                  <a:pt x="71" y="164"/>
                  <a:pt x="17" y="124"/>
                  <a:pt x="0" y="145"/>
                </a:cubicBezTo>
                <a:cubicBezTo>
                  <a:pt x="0" y="145"/>
                  <a:pt x="79" y="49"/>
                  <a:pt x="165" y="83"/>
                </a:cubicBezTo>
                <a:cubicBezTo>
                  <a:pt x="165" y="83"/>
                  <a:pt x="91" y="41"/>
                  <a:pt x="9" y="12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5" name="Freeform 36"/>
          <p:cNvSpPr/>
          <p:nvPr/>
        </p:nvSpPr>
        <p:spPr bwMode="auto">
          <a:xfrm rot="20742510">
            <a:off x="7300709" y="1960344"/>
            <a:ext cx="432992" cy="555713"/>
          </a:xfrm>
          <a:custGeom>
            <a:avLst/>
            <a:gdLst>
              <a:gd name="T0" fmla="*/ 4 w 79"/>
              <a:gd name="T1" fmla="*/ 55 h 101"/>
              <a:gd name="T2" fmla="*/ 37 w 79"/>
              <a:gd name="T3" fmla="*/ 10 h 101"/>
              <a:gd name="T4" fmla="*/ 77 w 79"/>
              <a:gd name="T5" fmla="*/ 5 h 101"/>
              <a:gd name="T6" fmla="*/ 75 w 79"/>
              <a:gd name="T7" fmla="*/ 25 h 101"/>
              <a:gd name="T8" fmla="*/ 61 w 79"/>
              <a:gd name="T9" fmla="*/ 67 h 101"/>
              <a:gd name="T10" fmla="*/ 43 w 79"/>
              <a:gd name="T11" fmla="*/ 81 h 101"/>
              <a:gd name="T12" fmla="*/ 52 w 79"/>
              <a:gd name="T13" fmla="*/ 80 h 101"/>
              <a:gd name="T14" fmla="*/ 30 w 79"/>
              <a:gd name="T15" fmla="*/ 101 h 101"/>
              <a:gd name="T16" fmla="*/ 27 w 79"/>
              <a:gd name="T17" fmla="*/ 87 h 101"/>
              <a:gd name="T18" fmla="*/ 48 w 79"/>
              <a:gd name="T19" fmla="*/ 20 h 101"/>
              <a:gd name="T20" fmla="*/ 18 w 79"/>
              <a:gd name="T21" fmla="*/ 91 h 101"/>
              <a:gd name="T22" fmla="*/ 1 w 79"/>
              <a:gd name="T23" fmla="*/ 51 h 101"/>
              <a:gd name="T24" fmla="*/ 4 w 79"/>
              <a:gd name="T25" fmla="*/ 5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" h="101">
                <a:moveTo>
                  <a:pt x="4" y="55"/>
                </a:moveTo>
                <a:cubicBezTo>
                  <a:pt x="4" y="55"/>
                  <a:pt x="0" y="25"/>
                  <a:pt x="37" y="10"/>
                </a:cubicBezTo>
                <a:cubicBezTo>
                  <a:pt x="63" y="0"/>
                  <a:pt x="77" y="5"/>
                  <a:pt x="77" y="5"/>
                </a:cubicBezTo>
                <a:cubicBezTo>
                  <a:pt x="77" y="5"/>
                  <a:pt x="67" y="7"/>
                  <a:pt x="75" y="25"/>
                </a:cubicBezTo>
                <a:cubicBezTo>
                  <a:pt x="79" y="35"/>
                  <a:pt x="76" y="57"/>
                  <a:pt x="61" y="67"/>
                </a:cubicBezTo>
                <a:cubicBezTo>
                  <a:pt x="47" y="78"/>
                  <a:pt x="43" y="81"/>
                  <a:pt x="43" y="81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29" y="91"/>
                  <a:pt x="30" y="101"/>
                </a:cubicBezTo>
                <a:cubicBezTo>
                  <a:pt x="28" y="97"/>
                  <a:pt x="28" y="92"/>
                  <a:pt x="27" y="87"/>
                </a:cubicBezTo>
                <a:cubicBezTo>
                  <a:pt x="24" y="59"/>
                  <a:pt x="33" y="34"/>
                  <a:pt x="48" y="20"/>
                </a:cubicBezTo>
                <a:cubicBezTo>
                  <a:pt x="30" y="31"/>
                  <a:pt x="14" y="52"/>
                  <a:pt x="18" y="91"/>
                </a:cubicBezTo>
                <a:cubicBezTo>
                  <a:pt x="11" y="85"/>
                  <a:pt x="0" y="71"/>
                  <a:pt x="1" y="51"/>
                </a:cubicBezTo>
                <a:lnTo>
                  <a:pt x="4" y="55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6" name="Freeform 30"/>
          <p:cNvSpPr/>
          <p:nvPr/>
        </p:nvSpPr>
        <p:spPr bwMode="auto">
          <a:xfrm rot="1801016" flipH="1">
            <a:off x="6925895" y="3691364"/>
            <a:ext cx="1029348" cy="773775"/>
          </a:xfrm>
          <a:custGeom>
            <a:avLst/>
            <a:gdLst>
              <a:gd name="T0" fmla="*/ 9 w 246"/>
              <a:gd name="T1" fmla="*/ 121 h 185"/>
              <a:gd name="T2" fmla="*/ 73 w 246"/>
              <a:gd name="T3" fmla="*/ 31 h 185"/>
              <a:gd name="T4" fmla="*/ 69 w 246"/>
              <a:gd name="T5" fmla="*/ 42 h 185"/>
              <a:gd name="T6" fmla="*/ 192 w 246"/>
              <a:gd name="T7" fmla="*/ 58 h 185"/>
              <a:gd name="T8" fmla="*/ 246 w 246"/>
              <a:gd name="T9" fmla="*/ 133 h 185"/>
              <a:gd name="T10" fmla="*/ 203 w 246"/>
              <a:gd name="T11" fmla="*/ 150 h 185"/>
              <a:gd name="T12" fmla="*/ 105 w 246"/>
              <a:gd name="T13" fmla="*/ 168 h 185"/>
              <a:gd name="T14" fmla="*/ 59 w 246"/>
              <a:gd name="T15" fmla="*/ 147 h 185"/>
              <a:gd name="T16" fmla="*/ 71 w 246"/>
              <a:gd name="T17" fmla="*/ 164 h 185"/>
              <a:gd name="T18" fmla="*/ 0 w 246"/>
              <a:gd name="T19" fmla="*/ 145 h 185"/>
              <a:gd name="T20" fmla="*/ 165 w 246"/>
              <a:gd name="T21" fmla="*/ 83 h 185"/>
              <a:gd name="T22" fmla="*/ 9 w 246"/>
              <a:gd name="T23" fmla="*/ 121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6" h="185">
                <a:moveTo>
                  <a:pt x="9" y="121"/>
                </a:moveTo>
                <a:cubicBezTo>
                  <a:pt x="9" y="121"/>
                  <a:pt x="14" y="59"/>
                  <a:pt x="73" y="31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2"/>
                  <a:pt x="124" y="0"/>
                  <a:pt x="192" y="58"/>
                </a:cubicBezTo>
                <a:cubicBezTo>
                  <a:pt x="241" y="99"/>
                  <a:pt x="246" y="133"/>
                  <a:pt x="246" y="133"/>
                </a:cubicBezTo>
                <a:cubicBezTo>
                  <a:pt x="246" y="133"/>
                  <a:pt x="230" y="116"/>
                  <a:pt x="203" y="150"/>
                </a:cubicBezTo>
                <a:cubicBezTo>
                  <a:pt x="187" y="169"/>
                  <a:pt x="142" y="185"/>
                  <a:pt x="105" y="168"/>
                </a:cubicBezTo>
                <a:cubicBezTo>
                  <a:pt x="68" y="151"/>
                  <a:pt x="59" y="147"/>
                  <a:pt x="59" y="147"/>
                </a:cubicBezTo>
                <a:cubicBezTo>
                  <a:pt x="71" y="164"/>
                  <a:pt x="71" y="164"/>
                  <a:pt x="71" y="164"/>
                </a:cubicBezTo>
                <a:cubicBezTo>
                  <a:pt x="71" y="164"/>
                  <a:pt x="17" y="124"/>
                  <a:pt x="0" y="145"/>
                </a:cubicBezTo>
                <a:cubicBezTo>
                  <a:pt x="0" y="145"/>
                  <a:pt x="79" y="49"/>
                  <a:pt x="165" y="83"/>
                </a:cubicBezTo>
                <a:cubicBezTo>
                  <a:pt x="165" y="83"/>
                  <a:pt x="91" y="41"/>
                  <a:pt x="9" y="12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7" name="Freeform 29"/>
          <p:cNvSpPr/>
          <p:nvPr/>
        </p:nvSpPr>
        <p:spPr bwMode="auto">
          <a:xfrm>
            <a:off x="7819256" y="2895485"/>
            <a:ext cx="1622968" cy="1105195"/>
          </a:xfrm>
          <a:custGeom>
            <a:avLst/>
            <a:gdLst>
              <a:gd name="T0" fmla="*/ 129 w 226"/>
              <a:gd name="T1" fmla="*/ 12 h 154"/>
              <a:gd name="T2" fmla="*/ 7 w 226"/>
              <a:gd name="T3" fmla="*/ 154 h 154"/>
              <a:gd name="T4" fmla="*/ 0 w 226"/>
              <a:gd name="T5" fmla="*/ 142 h 154"/>
              <a:gd name="T6" fmla="*/ 120 w 226"/>
              <a:gd name="T7" fmla="*/ 8 h 154"/>
              <a:gd name="T8" fmla="*/ 226 w 226"/>
              <a:gd name="T9" fmla="*/ 19 h 154"/>
              <a:gd name="T10" fmla="*/ 129 w 226"/>
              <a:gd name="T11" fmla="*/ 12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26" h="154">
                <a:moveTo>
                  <a:pt x="129" y="12"/>
                </a:moveTo>
                <a:cubicBezTo>
                  <a:pt x="55" y="28"/>
                  <a:pt x="4" y="90"/>
                  <a:pt x="7" y="154"/>
                </a:cubicBezTo>
                <a:cubicBezTo>
                  <a:pt x="4" y="151"/>
                  <a:pt x="3" y="145"/>
                  <a:pt x="0" y="142"/>
                </a:cubicBezTo>
                <a:cubicBezTo>
                  <a:pt x="0" y="80"/>
                  <a:pt x="48" y="24"/>
                  <a:pt x="120" y="8"/>
                </a:cubicBezTo>
                <a:cubicBezTo>
                  <a:pt x="157" y="0"/>
                  <a:pt x="195" y="5"/>
                  <a:pt x="226" y="19"/>
                </a:cubicBezTo>
                <a:cubicBezTo>
                  <a:pt x="197" y="8"/>
                  <a:pt x="163" y="5"/>
                  <a:pt x="129" y="1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8" name="Freeform 31"/>
          <p:cNvSpPr/>
          <p:nvPr/>
        </p:nvSpPr>
        <p:spPr bwMode="auto">
          <a:xfrm>
            <a:off x="6983551" y="1853877"/>
            <a:ext cx="151396" cy="581363"/>
          </a:xfrm>
          <a:custGeom>
            <a:avLst/>
            <a:gdLst>
              <a:gd name="T0" fmla="*/ 12 w 21"/>
              <a:gd name="T1" fmla="*/ 80 h 81"/>
              <a:gd name="T2" fmla="*/ 3 w 21"/>
              <a:gd name="T3" fmla="*/ 81 h 81"/>
              <a:gd name="T4" fmla="*/ 3 w 21"/>
              <a:gd name="T5" fmla="*/ 32 h 81"/>
              <a:gd name="T6" fmla="*/ 5 w 21"/>
              <a:gd name="T7" fmla="*/ 0 h 81"/>
              <a:gd name="T8" fmla="*/ 14 w 21"/>
              <a:gd name="T9" fmla="*/ 28 h 81"/>
              <a:gd name="T10" fmla="*/ 12 w 21"/>
              <a:gd name="T11" fmla="*/ 8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1" h="81">
                <a:moveTo>
                  <a:pt x="12" y="80"/>
                </a:moveTo>
                <a:cubicBezTo>
                  <a:pt x="9" y="81"/>
                  <a:pt x="6" y="81"/>
                  <a:pt x="3" y="81"/>
                </a:cubicBezTo>
                <a:cubicBezTo>
                  <a:pt x="3" y="55"/>
                  <a:pt x="3" y="36"/>
                  <a:pt x="3" y="32"/>
                </a:cubicBezTo>
                <a:cubicBezTo>
                  <a:pt x="0" y="8"/>
                  <a:pt x="1" y="0"/>
                  <a:pt x="5" y="0"/>
                </a:cubicBezTo>
                <a:cubicBezTo>
                  <a:pt x="9" y="0"/>
                  <a:pt x="21" y="3"/>
                  <a:pt x="14" y="28"/>
                </a:cubicBezTo>
                <a:cubicBezTo>
                  <a:pt x="13" y="33"/>
                  <a:pt x="12" y="52"/>
                  <a:pt x="12" y="8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9" name="Freeform 24"/>
          <p:cNvSpPr/>
          <p:nvPr/>
        </p:nvSpPr>
        <p:spPr bwMode="auto">
          <a:xfrm>
            <a:off x="6523307" y="3706969"/>
            <a:ext cx="214983" cy="2131659"/>
          </a:xfrm>
          <a:custGeom>
            <a:avLst/>
            <a:gdLst>
              <a:gd name="T0" fmla="*/ 21 w 30"/>
              <a:gd name="T1" fmla="*/ 297 h 297"/>
              <a:gd name="T2" fmla="*/ 29 w 30"/>
              <a:gd name="T3" fmla="*/ 290 h 297"/>
              <a:gd name="T4" fmla="*/ 29 w 30"/>
              <a:gd name="T5" fmla="*/ 13 h 297"/>
              <a:gd name="T6" fmla="*/ 21 w 30"/>
              <a:gd name="T7" fmla="*/ 2 h 297"/>
              <a:gd name="T8" fmla="*/ 22 w 30"/>
              <a:gd name="T9" fmla="*/ 7 h 297"/>
              <a:gd name="T10" fmla="*/ 14 w 30"/>
              <a:gd name="T11" fmla="*/ 290 h 297"/>
              <a:gd name="T12" fmla="*/ 21 w 30"/>
              <a:gd name="T13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" h="297">
                <a:moveTo>
                  <a:pt x="21" y="297"/>
                </a:moveTo>
                <a:cubicBezTo>
                  <a:pt x="25" y="297"/>
                  <a:pt x="29" y="294"/>
                  <a:pt x="29" y="290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9"/>
                  <a:pt x="25" y="2"/>
                  <a:pt x="21" y="2"/>
                </a:cubicBezTo>
                <a:cubicBezTo>
                  <a:pt x="17" y="2"/>
                  <a:pt x="0" y="0"/>
                  <a:pt x="22" y="7"/>
                </a:cubicBezTo>
                <a:cubicBezTo>
                  <a:pt x="30" y="9"/>
                  <a:pt x="14" y="290"/>
                  <a:pt x="14" y="290"/>
                </a:cubicBezTo>
                <a:cubicBezTo>
                  <a:pt x="14" y="294"/>
                  <a:pt x="17" y="297"/>
                  <a:pt x="21" y="2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0" name="Freeform 25"/>
          <p:cNvSpPr/>
          <p:nvPr/>
        </p:nvSpPr>
        <p:spPr bwMode="auto">
          <a:xfrm>
            <a:off x="8128107" y="4115737"/>
            <a:ext cx="184703" cy="1722891"/>
          </a:xfrm>
          <a:custGeom>
            <a:avLst/>
            <a:gdLst>
              <a:gd name="T0" fmla="*/ 8 w 26"/>
              <a:gd name="T1" fmla="*/ 240 h 240"/>
              <a:gd name="T2" fmla="*/ 16 w 26"/>
              <a:gd name="T3" fmla="*/ 233 h 240"/>
              <a:gd name="T4" fmla="*/ 17 w 26"/>
              <a:gd name="T5" fmla="*/ 34 h 240"/>
              <a:gd name="T6" fmla="*/ 12 w 26"/>
              <a:gd name="T7" fmla="*/ 33 h 240"/>
              <a:gd name="T8" fmla="*/ 1 w 26"/>
              <a:gd name="T9" fmla="*/ 233 h 240"/>
              <a:gd name="T10" fmla="*/ 8 w 26"/>
              <a:gd name="T11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6" h="240">
                <a:moveTo>
                  <a:pt x="8" y="240"/>
                </a:moveTo>
                <a:cubicBezTo>
                  <a:pt x="12" y="240"/>
                  <a:pt x="16" y="237"/>
                  <a:pt x="16" y="233"/>
                </a:cubicBezTo>
                <a:cubicBezTo>
                  <a:pt x="16" y="233"/>
                  <a:pt x="8" y="68"/>
                  <a:pt x="17" y="34"/>
                </a:cubicBezTo>
                <a:cubicBezTo>
                  <a:pt x="26" y="0"/>
                  <a:pt x="15" y="30"/>
                  <a:pt x="12" y="33"/>
                </a:cubicBezTo>
                <a:cubicBezTo>
                  <a:pt x="0" y="53"/>
                  <a:pt x="1" y="233"/>
                  <a:pt x="1" y="233"/>
                </a:cubicBezTo>
                <a:cubicBezTo>
                  <a:pt x="1" y="237"/>
                  <a:pt x="4" y="240"/>
                  <a:pt x="8" y="24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1" name="Freeform 26"/>
          <p:cNvSpPr/>
          <p:nvPr/>
        </p:nvSpPr>
        <p:spPr bwMode="auto">
          <a:xfrm>
            <a:off x="7773839" y="3634300"/>
            <a:ext cx="145340" cy="1886399"/>
          </a:xfrm>
          <a:custGeom>
            <a:avLst/>
            <a:gdLst>
              <a:gd name="T0" fmla="*/ 9 w 20"/>
              <a:gd name="T1" fmla="*/ 263 h 263"/>
              <a:gd name="T2" fmla="*/ 17 w 20"/>
              <a:gd name="T3" fmla="*/ 256 h 263"/>
              <a:gd name="T4" fmla="*/ 17 w 20"/>
              <a:gd name="T5" fmla="*/ 19 h 263"/>
              <a:gd name="T6" fmla="*/ 9 w 20"/>
              <a:gd name="T7" fmla="*/ 12 h 263"/>
              <a:gd name="T8" fmla="*/ 2 w 20"/>
              <a:gd name="T9" fmla="*/ 256 h 263"/>
              <a:gd name="T10" fmla="*/ 9 w 20"/>
              <a:gd name="T11" fmla="*/ 263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" h="263">
                <a:moveTo>
                  <a:pt x="9" y="263"/>
                </a:moveTo>
                <a:cubicBezTo>
                  <a:pt x="13" y="263"/>
                  <a:pt x="17" y="260"/>
                  <a:pt x="17" y="256"/>
                </a:cubicBezTo>
                <a:cubicBezTo>
                  <a:pt x="17" y="256"/>
                  <a:pt x="8" y="67"/>
                  <a:pt x="17" y="19"/>
                </a:cubicBezTo>
                <a:cubicBezTo>
                  <a:pt x="20" y="0"/>
                  <a:pt x="12" y="9"/>
                  <a:pt x="9" y="12"/>
                </a:cubicBezTo>
                <a:cubicBezTo>
                  <a:pt x="0" y="22"/>
                  <a:pt x="2" y="256"/>
                  <a:pt x="2" y="256"/>
                </a:cubicBezTo>
                <a:cubicBezTo>
                  <a:pt x="2" y="260"/>
                  <a:pt x="5" y="263"/>
                  <a:pt x="9" y="26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2" name="Freeform 27"/>
          <p:cNvSpPr>
            <a:spLocks noEditPoints="1"/>
          </p:cNvSpPr>
          <p:nvPr/>
        </p:nvSpPr>
        <p:spPr bwMode="auto">
          <a:xfrm>
            <a:off x="6617171" y="5369460"/>
            <a:ext cx="1625995" cy="1398901"/>
          </a:xfrm>
          <a:custGeom>
            <a:avLst/>
            <a:gdLst>
              <a:gd name="T0" fmla="*/ 2 w 226"/>
              <a:gd name="T1" fmla="*/ 61 h 195"/>
              <a:gd name="T2" fmla="*/ 56 w 226"/>
              <a:gd name="T3" fmla="*/ 128 h 195"/>
              <a:gd name="T4" fmla="*/ 56 w 226"/>
              <a:gd name="T5" fmla="*/ 128 h 195"/>
              <a:gd name="T6" fmla="*/ 108 w 226"/>
              <a:gd name="T7" fmla="*/ 192 h 195"/>
              <a:gd name="T8" fmla="*/ 113 w 226"/>
              <a:gd name="T9" fmla="*/ 195 h 195"/>
              <a:gd name="T10" fmla="*/ 119 w 226"/>
              <a:gd name="T11" fmla="*/ 192 h 195"/>
              <a:gd name="T12" fmla="*/ 171 w 226"/>
              <a:gd name="T13" fmla="*/ 128 h 195"/>
              <a:gd name="T14" fmla="*/ 171 w 226"/>
              <a:gd name="T15" fmla="*/ 128 h 195"/>
              <a:gd name="T16" fmla="*/ 224 w 226"/>
              <a:gd name="T17" fmla="*/ 61 h 195"/>
              <a:gd name="T18" fmla="*/ 225 w 226"/>
              <a:gd name="T19" fmla="*/ 54 h 195"/>
              <a:gd name="T20" fmla="*/ 219 w 226"/>
              <a:gd name="T21" fmla="*/ 49 h 195"/>
              <a:gd name="T22" fmla="*/ 178 w 226"/>
              <a:gd name="T23" fmla="*/ 7 h 195"/>
              <a:gd name="T24" fmla="*/ 177 w 226"/>
              <a:gd name="T25" fmla="*/ 5 h 195"/>
              <a:gd name="T26" fmla="*/ 169 w 226"/>
              <a:gd name="T27" fmla="*/ 1 h 195"/>
              <a:gd name="T28" fmla="*/ 166 w 226"/>
              <a:gd name="T29" fmla="*/ 2 h 195"/>
              <a:gd name="T30" fmla="*/ 163 w 226"/>
              <a:gd name="T31" fmla="*/ 7 h 195"/>
              <a:gd name="T32" fmla="*/ 113 w 226"/>
              <a:gd name="T33" fmla="*/ 50 h 195"/>
              <a:gd name="T34" fmla="*/ 64 w 226"/>
              <a:gd name="T35" fmla="*/ 7 h 195"/>
              <a:gd name="T36" fmla="*/ 56 w 226"/>
              <a:gd name="T37" fmla="*/ 1 h 195"/>
              <a:gd name="T38" fmla="*/ 56 w 226"/>
              <a:gd name="T39" fmla="*/ 1 h 195"/>
              <a:gd name="T40" fmla="*/ 53 w 226"/>
              <a:gd name="T41" fmla="*/ 2 h 195"/>
              <a:gd name="T42" fmla="*/ 50 w 226"/>
              <a:gd name="T43" fmla="*/ 5 h 195"/>
              <a:gd name="T44" fmla="*/ 49 w 226"/>
              <a:gd name="T45" fmla="*/ 7 h 195"/>
              <a:gd name="T46" fmla="*/ 7 w 226"/>
              <a:gd name="T47" fmla="*/ 49 h 195"/>
              <a:gd name="T48" fmla="*/ 1 w 226"/>
              <a:gd name="T49" fmla="*/ 54 h 195"/>
              <a:gd name="T50" fmla="*/ 2 w 226"/>
              <a:gd name="T51" fmla="*/ 61 h 195"/>
              <a:gd name="T52" fmla="*/ 75 w 226"/>
              <a:gd name="T53" fmla="*/ 128 h 195"/>
              <a:gd name="T54" fmla="*/ 152 w 226"/>
              <a:gd name="T55" fmla="*/ 128 h 195"/>
              <a:gd name="T56" fmla="*/ 113 w 226"/>
              <a:gd name="T57" fmla="*/ 175 h 195"/>
              <a:gd name="T58" fmla="*/ 75 w 226"/>
              <a:gd name="T59" fmla="*/ 128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26" h="195">
                <a:moveTo>
                  <a:pt x="2" y="61"/>
                </a:moveTo>
                <a:cubicBezTo>
                  <a:pt x="56" y="128"/>
                  <a:pt x="56" y="128"/>
                  <a:pt x="56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108" y="192"/>
                  <a:pt x="108" y="192"/>
                  <a:pt x="108" y="192"/>
                </a:cubicBezTo>
                <a:cubicBezTo>
                  <a:pt x="109" y="194"/>
                  <a:pt x="111" y="195"/>
                  <a:pt x="113" y="195"/>
                </a:cubicBezTo>
                <a:cubicBezTo>
                  <a:pt x="116" y="195"/>
                  <a:pt x="118" y="194"/>
                  <a:pt x="119" y="192"/>
                </a:cubicBezTo>
                <a:cubicBezTo>
                  <a:pt x="171" y="128"/>
                  <a:pt x="171" y="128"/>
                  <a:pt x="171" y="128"/>
                </a:cubicBezTo>
                <a:cubicBezTo>
                  <a:pt x="171" y="128"/>
                  <a:pt x="171" y="128"/>
                  <a:pt x="171" y="128"/>
                </a:cubicBezTo>
                <a:cubicBezTo>
                  <a:pt x="224" y="61"/>
                  <a:pt x="224" y="61"/>
                  <a:pt x="224" y="61"/>
                </a:cubicBezTo>
                <a:cubicBezTo>
                  <a:pt x="226" y="59"/>
                  <a:pt x="226" y="56"/>
                  <a:pt x="225" y="54"/>
                </a:cubicBezTo>
                <a:cubicBezTo>
                  <a:pt x="224" y="51"/>
                  <a:pt x="222" y="50"/>
                  <a:pt x="219" y="49"/>
                </a:cubicBezTo>
                <a:cubicBezTo>
                  <a:pt x="198" y="46"/>
                  <a:pt x="180" y="29"/>
                  <a:pt x="178" y="7"/>
                </a:cubicBezTo>
                <a:cubicBezTo>
                  <a:pt x="178" y="6"/>
                  <a:pt x="177" y="5"/>
                  <a:pt x="177" y="5"/>
                </a:cubicBezTo>
                <a:cubicBezTo>
                  <a:pt x="175" y="2"/>
                  <a:pt x="172" y="0"/>
                  <a:pt x="169" y="1"/>
                </a:cubicBezTo>
                <a:cubicBezTo>
                  <a:pt x="168" y="1"/>
                  <a:pt x="167" y="1"/>
                  <a:pt x="166" y="2"/>
                </a:cubicBezTo>
                <a:cubicBezTo>
                  <a:pt x="164" y="3"/>
                  <a:pt x="163" y="5"/>
                  <a:pt x="163" y="7"/>
                </a:cubicBezTo>
                <a:cubicBezTo>
                  <a:pt x="160" y="31"/>
                  <a:pt x="138" y="50"/>
                  <a:pt x="113" y="50"/>
                </a:cubicBezTo>
                <a:cubicBezTo>
                  <a:pt x="88" y="50"/>
                  <a:pt x="67" y="31"/>
                  <a:pt x="64" y="7"/>
                </a:cubicBezTo>
                <a:cubicBezTo>
                  <a:pt x="63" y="3"/>
                  <a:pt x="60" y="1"/>
                  <a:pt x="56" y="1"/>
                </a:cubicBezTo>
                <a:cubicBezTo>
                  <a:pt x="56" y="1"/>
                  <a:pt x="56" y="1"/>
                  <a:pt x="56" y="1"/>
                </a:cubicBezTo>
                <a:cubicBezTo>
                  <a:pt x="55" y="1"/>
                  <a:pt x="54" y="1"/>
                  <a:pt x="53" y="2"/>
                </a:cubicBezTo>
                <a:cubicBezTo>
                  <a:pt x="51" y="2"/>
                  <a:pt x="50" y="3"/>
                  <a:pt x="50" y="5"/>
                </a:cubicBezTo>
                <a:cubicBezTo>
                  <a:pt x="49" y="5"/>
                  <a:pt x="49" y="6"/>
                  <a:pt x="49" y="7"/>
                </a:cubicBezTo>
                <a:cubicBezTo>
                  <a:pt x="46" y="29"/>
                  <a:pt x="29" y="46"/>
                  <a:pt x="7" y="49"/>
                </a:cubicBezTo>
                <a:cubicBezTo>
                  <a:pt x="4" y="50"/>
                  <a:pt x="2" y="51"/>
                  <a:pt x="1" y="54"/>
                </a:cubicBezTo>
                <a:cubicBezTo>
                  <a:pt x="0" y="56"/>
                  <a:pt x="1" y="59"/>
                  <a:pt x="2" y="61"/>
                </a:cubicBezTo>
                <a:close/>
                <a:moveTo>
                  <a:pt x="75" y="128"/>
                </a:moveTo>
                <a:cubicBezTo>
                  <a:pt x="101" y="123"/>
                  <a:pt x="126" y="123"/>
                  <a:pt x="152" y="128"/>
                </a:cubicBezTo>
                <a:cubicBezTo>
                  <a:pt x="113" y="175"/>
                  <a:pt x="113" y="175"/>
                  <a:pt x="113" y="175"/>
                </a:cubicBezTo>
                <a:lnTo>
                  <a:pt x="75" y="128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3" name="Freeform 28"/>
          <p:cNvSpPr/>
          <p:nvPr/>
        </p:nvSpPr>
        <p:spPr bwMode="auto">
          <a:xfrm>
            <a:off x="5021552" y="2240497"/>
            <a:ext cx="1810603" cy="1666315"/>
          </a:xfrm>
          <a:custGeom>
            <a:avLst/>
            <a:gdLst>
              <a:gd name="T0" fmla="*/ 105 w 164"/>
              <a:gd name="T1" fmla="*/ 85 h 151"/>
              <a:gd name="T2" fmla="*/ 149 w 164"/>
              <a:gd name="T3" fmla="*/ 140 h 151"/>
              <a:gd name="T4" fmla="*/ 60 w 164"/>
              <a:gd name="T5" fmla="*/ 126 h 151"/>
              <a:gd name="T6" fmla="*/ 33 w 164"/>
              <a:gd name="T7" fmla="*/ 0 h 151"/>
              <a:gd name="T8" fmla="*/ 126 w 164"/>
              <a:gd name="T9" fmla="*/ 54 h 151"/>
              <a:gd name="T10" fmla="*/ 164 w 164"/>
              <a:gd name="T11" fmla="*/ 127 h 151"/>
              <a:gd name="T12" fmla="*/ 105 w 164"/>
              <a:gd name="T13" fmla="*/ 8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4" h="151">
                <a:moveTo>
                  <a:pt x="105" y="85"/>
                </a:moveTo>
                <a:cubicBezTo>
                  <a:pt x="105" y="85"/>
                  <a:pt x="156" y="110"/>
                  <a:pt x="149" y="140"/>
                </a:cubicBezTo>
                <a:cubicBezTo>
                  <a:pt x="134" y="131"/>
                  <a:pt x="88" y="151"/>
                  <a:pt x="60" y="126"/>
                </a:cubicBezTo>
                <a:cubicBezTo>
                  <a:pt x="0" y="69"/>
                  <a:pt x="33" y="0"/>
                  <a:pt x="33" y="0"/>
                </a:cubicBezTo>
                <a:cubicBezTo>
                  <a:pt x="39" y="49"/>
                  <a:pt x="90" y="22"/>
                  <a:pt x="126" y="54"/>
                </a:cubicBezTo>
                <a:cubicBezTo>
                  <a:pt x="159" y="83"/>
                  <a:pt x="162" y="111"/>
                  <a:pt x="164" y="127"/>
                </a:cubicBezTo>
                <a:cubicBezTo>
                  <a:pt x="162" y="121"/>
                  <a:pt x="142" y="91"/>
                  <a:pt x="105" y="85"/>
                </a:cubicBezTo>
                <a:close/>
              </a:path>
            </a:pathLst>
          </a:custGeom>
          <a:solidFill>
            <a:srgbClr val="B9EA6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4" name="Freeform 30"/>
          <p:cNvSpPr/>
          <p:nvPr/>
        </p:nvSpPr>
        <p:spPr bwMode="auto">
          <a:xfrm>
            <a:off x="8040295" y="2283844"/>
            <a:ext cx="1768308" cy="1329260"/>
          </a:xfrm>
          <a:custGeom>
            <a:avLst/>
            <a:gdLst>
              <a:gd name="T0" fmla="*/ 9 w 246"/>
              <a:gd name="T1" fmla="*/ 121 h 185"/>
              <a:gd name="T2" fmla="*/ 73 w 246"/>
              <a:gd name="T3" fmla="*/ 31 h 185"/>
              <a:gd name="T4" fmla="*/ 69 w 246"/>
              <a:gd name="T5" fmla="*/ 42 h 185"/>
              <a:gd name="T6" fmla="*/ 192 w 246"/>
              <a:gd name="T7" fmla="*/ 58 h 185"/>
              <a:gd name="T8" fmla="*/ 246 w 246"/>
              <a:gd name="T9" fmla="*/ 133 h 185"/>
              <a:gd name="T10" fmla="*/ 203 w 246"/>
              <a:gd name="T11" fmla="*/ 150 h 185"/>
              <a:gd name="T12" fmla="*/ 105 w 246"/>
              <a:gd name="T13" fmla="*/ 168 h 185"/>
              <a:gd name="T14" fmla="*/ 59 w 246"/>
              <a:gd name="T15" fmla="*/ 147 h 185"/>
              <a:gd name="T16" fmla="*/ 71 w 246"/>
              <a:gd name="T17" fmla="*/ 164 h 185"/>
              <a:gd name="T18" fmla="*/ 0 w 246"/>
              <a:gd name="T19" fmla="*/ 145 h 185"/>
              <a:gd name="T20" fmla="*/ 165 w 246"/>
              <a:gd name="T21" fmla="*/ 83 h 185"/>
              <a:gd name="T22" fmla="*/ 9 w 246"/>
              <a:gd name="T23" fmla="*/ 121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46" h="185">
                <a:moveTo>
                  <a:pt x="9" y="121"/>
                </a:moveTo>
                <a:cubicBezTo>
                  <a:pt x="9" y="121"/>
                  <a:pt x="14" y="59"/>
                  <a:pt x="73" y="31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2"/>
                  <a:pt x="124" y="0"/>
                  <a:pt x="192" y="58"/>
                </a:cubicBezTo>
                <a:cubicBezTo>
                  <a:pt x="241" y="99"/>
                  <a:pt x="246" y="133"/>
                  <a:pt x="246" y="133"/>
                </a:cubicBezTo>
                <a:cubicBezTo>
                  <a:pt x="246" y="133"/>
                  <a:pt x="230" y="116"/>
                  <a:pt x="203" y="150"/>
                </a:cubicBezTo>
                <a:cubicBezTo>
                  <a:pt x="187" y="169"/>
                  <a:pt x="142" y="185"/>
                  <a:pt x="105" y="168"/>
                </a:cubicBezTo>
                <a:cubicBezTo>
                  <a:pt x="68" y="151"/>
                  <a:pt x="59" y="147"/>
                  <a:pt x="59" y="147"/>
                </a:cubicBezTo>
                <a:cubicBezTo>
                  <a:pt x="71" y="164"/>
                  <a:pt x="71" y="164"/>
                  <a:pt x="71" y="164"/>
                </a:cubicBezTo>
                <a:cubicBezTo>
                  <a:pt x="71" y="164"/>
                  <a:pt x="17" y="124"/>
                  <a:pt x="0" y="145"/>
                </a:cubicBezTo>
                <a:cubicBezTo>
                  <a:pt x="0" y="145"/>
                  <a:pt x="79" y="49"/>
                  <a:pt x="165" y="83"/>
                </a:cubicBezTo>
                <a:cubicBezTo>
                  <a:pt x="165" y="83"/>
                  <a:pt x="91" y="41"/>
                  <a:pt x="9" y="121"/>
                </a:cubicBezTo>
                <a:close/>
              </a:path>
            </a:pathLst>
          </a:custGeom>
          <a:solidFill>
            <a:srgbClr val="B9EA6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5" name="Freeform 32"/>
          <p:cNvSpPr/>
          <p:nvPr/>
        </p:nvSpPr>
        <p:spPr bwMode="auto">
          <a:xfrm>
            <a:off x="6968410" y="3367839"/>
            <a:ext cx="109005" cy="2152856"/>
          </a:xfrm>
          <a:custGeom>
            <a:avLst/>
            <a:gdLst>
              <a:gd name="T0" fmla="*/ 13 w 15"/>
              <a:gd name="T1" fmla="*/ 4 h 300"/>
              <a:gd name="T2" fmla="*/ 15 w 15"/>
              <a:gd name="T3" fmla="*/ 293 h 300"/>
              <a:gd name="T4" fmla="*/ 7 w 15"/>
              <a:gd name="T5" fmla="*/ 300 h 300"/>
              <a:gd name="T6" fmla="*/ 0 w 15"/>
              <a:gd name="T7" fmla="*/ 293 h 300"/>
              <a:gd name="T8" fmla="*/ 4 w 15"/>
              <a:gd name="T9" fmla="*/ 0 h 300"/>
              <a:gd name="T10" fmla="*/ 13 w 15"/>
              <a:gd name="T11" fmla="*/ 4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" h="300">
                <a:moveTo>
                  <a:pt x="13" y="4"/>
                </a:moveTo>
                <a:cubicBezTo>
                  <a:pt x="13" y="137"/>
                  <a:pt x="15" y="293"/>
                  <a:pt x="15" y="293"/>
                </a:cubicBezTo>
                <a:cubicBezTo>
                  <a:pt x="15" y="297"/>
                  <a:pt x="11" y="300"/>
                  <a:pt x="7" y="300"/>
                </a:cubicBezTo>
                <a:cubicBezTo>
                  <a:pt x="3" y="300"/>
                  <a:pt x="0" y="297"/>
                  <a:pt x="0" y="293"/>
                </a:cubicBezTo>
                <a:cubicBezTo>
                  <a:pt x="0" y="293"/>
                  <a:pt x="3" y="134"/>
                  <a:pt x="4" y="0"/>
                </a:cubicBezTo>
                <a:cubicBezTo>
                  <a:pt x="7" y="2"/>
                  <a:pt x="10" y="3"/>
                  <a:pt x="13" y="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6" name="Freeform 33"/>
          <p:cNvSpPr/>
          <p:nvPr/>
        </p:nvSpPr>
        <p:spPr bwMode="auto">
          <a:xfrm>
            <a:off x="6931546" y="2737569"/>
            <a:ext cx="1087553" cy="902787"/>
          </a:xfrm>
          <a:custGeom>
            <a:avLst/>
            <a:gdLst>
              <a:gd name="T0" fmla="*/ 167 w 196"/>
              <a:gd name="T1" fmla="*/ 142 h 163"/>
              <a:gd name="T2" fmla="*/ 170 w 196"/>
              <a:gd name="T3" fmla="*/ 48 h 163"/>
              <a:gd name="T4" fmla="*/ 167 w 196"/>
              <a:gd name="T5" fmla="*/ 57 h 163"/>
              <a:gd name="T6" fmla="*/ 75 w 196"/>
              <a:gd name="T7" fmla="*/ 3 h 163"/>
              <a:gd name="T8" fmla="*/ 0 w 196"/>
              <a:gd name="T9" fmla="*/ 26 h 163"/>
              <a:gd name="T10" fmla="*/ 20 w 196"/>
              <a:gd name="T11" fmla="*/ 60 h 163"/>
              <a:gd name="T12" fmla="*/ 77 w 196"/>
              <a:gd name="T13" fmla="*/ 124 h 163"/>
              <a:gd name="T14" fmla="*/ 119 w 196"/>
              <a:gd name="T15" fmla="*/ 134 h 163"/>
              <a:gd name="T16" fmla="*/ 102 w 196"/>
              <a:gd name="T17" fmla="*/ 139 h 163"/>
              <a:gd name="T18" fmla="*/ 161 w 196"/>
              <a:gd name="T19" fmla="*/ 163 h 163"/>
              <a:gd name="T20" fmla="*/ 81 w 196"/>
              <a:gd name="T21" fmla="*/ 35 h 163"/>
              <a:gd name="T22" fmla="*/ 167 w 196"/>
              <a:gd name="T23" fmla="*/ 14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6" h="163">
                <a:moveTo>
                  <a:pt x="167" y="142"/>
                </a:moveTo>
                <a:cubicBezTo>
                  <a:pt x="167" y="142"/>
                  <a:pt x="196" y="98"/>
                  <a:pt x="170" y="48"/>
                </a:cubicBezTo>
                <a:cubicBezTo>
                  <a:pt x="167" y="57"/>
                  <a:pt x="167" y="57"/>
                  <a:pt x="167" y="57"/>
                </a:cubicBezTo>
                <a:cubicBezTo>
                  <a:pt x="167" y="57"/>
                  <a:pt x="152" y="0"/>
                  <a:pt x="75" y="3"/>
                </a:cubicBezTo>
                <a:cubicBezTo>
                  <a:pt x="21" y="6"/>
                  <a:pt x="0" y="26"/>
                  <a:pt x="0" y="26"/>
                </a:cubicBezTo>
                <a:cubicBezTo>
                  <a:pt x="0" y="26"/>
                  <a:pt x="19" y="23"/>
                  <a:pt x="20" y="60"/>
                </a:cubicBezTo>
                <a:cubicBezTo>
                  <a:pt x="21" y="81"/>
                  <a:pt x="43" y="116"/>
                  <a:pt x="77" y="124"/>
                </a:cubicBezTo>
                <a:cubicBezTo>
                  <a:pt x="111" y="131"/>
                  <a:pt x="119" y="134"/>
                  <a:pt x="119" y="134"/>
                </a:cubicBez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59" y="140"/>
                  <a:pt x="161" y="163"/>
                </a:cubicBezTo>
                <a:cubicBezTo>
                  <a:pt x="161" y="163"/>
                  <a:pt x="157" y="56"/>
                  <a:pt x="81" y="35"/>
                </a:cubicBezTo>
                <a:cubicBezTo>
                  <a:pt x="81" y="35"/>
                  <a:pt x="153" y="45"/>
                  <a:pt x="167" y="142"/>
                </a:cubicBezTo>
                <a:close/>
              </a:path>
            </a:pathLst>
          </a:custGeom>
          <a:solidFill>
            <a:srgbClr val="84B53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7" name="Freeform 34"/>
          <p:cNvSpPr/>
          <p:nvPr/>
        </p:nvSpPr>
        <p:spPr bwMode="auto">
          <a:xfrm>
            <a:off x="6128519" y="1942281"/>
            <a:ext cx="560165" cy="747899"/>
          </a:xfrm>
          <a:custGeom>
            <a:avLst/>
            <a:gdLst>
              <a:gd name="T0" fmla="*/ 23 w 78"/>
              <a:gd name="T1" fmla="*/ 85 h 104"/>
              <a:gd name="T2" fmla="*/ 18 w 78"/>
              <a:gd name="T3" fmla="*/ 31 h 104"/>
              <a:gd name="T4" fmla="*/ 45 w 78"/>
              <a:gd name="T5" fmla="*/ 0 h 104"/>
              <a:gd name="T6" fmla="*/ 57 w 78"/>
              <a:gd name="T7" fmla="*/ 17 h 104"/>
              <a:gd name="T8" fmla="*/ 75 w 78"/>
              <a:gd name="T9" fmla="*/ 57 h 104"/>
              <a:gd name="T10" fmla="*/ 70 w 78"/>
              <a:gd name="T11" fmla="*/ 79 h 104"/>
              <a:gd name="T12" fmla="*/ 76 w 78"/>
              <a:gd name="T13" fmla="*/ 72 h 104"/>
              <a:gd name="T14" fmla="*/ 73 w 78"/>
              <a:gd name="T15" fmla="*/ 104 h 104"/>
              <a:gd name="T16" fmla="*/ 62 w 78"/>
              <a:gd name="T17" fmla="*/ 95 h 104"/>
              <a:gd name="T18" fmla="*/ 33 w 78"/>
              <a:gd name="T19" fmla="*/ 30 h 104"/>
              <a:gd name="T20" fmla="*/ 57 w 78"/>
              <a:gd name="T21" fmla="*/ 104 h 104"/>
              <a:gd name="T22" fmla="*/ 19 w 78"/>
              <a:gd name="T23" fmla="*/ 85 h 104"/>
              <a:gd name="T24" fmla="*/ 23 w 78"/>
              <a:gd name="T25" fmla="*/ 85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" h="104">
                <a:moveTo>
                  <a:pt x="23" y="85"/>
                </a:moveTo>
                <a:cubicBezTo>
                  <a:pt x="23" y="85"/>
                  <a:pt x="0" y="66"/>
                  <a:pt x="18" y="31"/>
                </a:cubicBezTo>
                <a:cubicBezTo>
                  <a:pt x="31" y="5"/>
                  <a:pt x="45" y="0"/>
                  <a:pt x="45" y="0"/>
                </a:cubicBezTo>
                <a:cubicBezTo>
                  <a:pt x="45" y="0"/>
                  <a:pt x="40" y="8"/>
                  <a:pt x="57" y="17"/>
                </a:cubicBezTo>
                <a:cubicBezTo>
                  <a:pt x="67" y="22"/>
                  <a:pt x="78" y="40"/>
                  <a:pt x="75" y="57"/>
                </a:cubicBezTo>
                <a:cubicBezTo>
                  <a:pt x="71" y="75"/>
                  <a:pt x="70" y="79"/>
                  <a:pt x="70" y="79"/>
                </a:cubicBezTo>
                <a:cubicBezTo>
                  <a:pt x="76" y="72"/>
                  <a:pt x="76" y="72"/>
                  <a:pt x="76" y="72"/>
                </a:cubicBezTo>
                <a:cubicBezTo>
                  <a:pt x="76" y="72"/>
                  <a:pt x="66" y="96"/>
                  <a:pt x="73" y="104"/>
                </a:cubicBezTo>
                <a:cubicBezTo>
                  <a:pt x="69" y="101"/>
                  <a:pt x="66" y="98"/>
                  <a:pt x="62" y="95"/>
                </a:cubicBezTo>
                <a:cubicBezTo>
                  <a:pt x="41" y="76"/>
                  <a:pt x="31" y="51"/>
                  <a:pt x="33" y="30"/>
                </a:cubicBezTo>
                <a:cubicBezTo>
                  <a:pt x="27" y="50"/>
                  <a:pt x="29" y="77"/>
                  <a:pt x="57" y="104"/>
                </a:cubicBezTo>
                <a:cubicBezTo>
                  <a:pt x="48" y="104"/>
                  <a:pt x="31" y="101"/>
                  <a:pt x="19" y="85"/>
                </a:cubicBezTo>
                <a:lnTo>
                  <a:pt x="23" y="85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8" name="Freeform 35"/>
          <p:cNvSpPr/>
          <p:nvPr/>
        </p:nvSpPr>
        <p:spPr bwMode="auto">
          <a:xfrm>
            <a:off x="8149300" y="3885616"/>
            <a:ext cx="669171" cy="638893"/>
          </a:xfrm>
          <a:custGeom>
            <a:avLst/>
            <a:gdLst>
              <a:gd name="T0" fmla="*/ 9 w 93"/>
              <a:gd name="T1" fmla="*/ 37 h 89"/>
              <a:gd name="T2" fmla="*/ 52 w 93"/>
              <a:gd name="T3" fmla="*/ 3 h 89"/>
              <a:gd name="T4" fmla="*/ 93 w 93"/>
              <a:gd name="T5" fmla="*/ 9 h 89"/>
              <a:gd name="T6" fmla="*/ 85 w 93"/>
              <a:gd name="T7" fmla="*/ 28 h 89"/>
              <a:gd name="T8" fmla="*/ 60 w 93"/>
              <a:gd name="T9" fmla="*/ 65 h 89"/>
              <a:gd name="T10" fmla="*/ 40 w 93"/>
              <a:gd name="T11" fmla="*/ 73 h 89"/>
              <a:gd name="T12" fmla="*/ 49 w 93"/>
              <a:gd name="T13" fmla="*/ 74 h 89"/>
              <a:gd name="T14" fmla="*/ 21 w 93"/>
              <a:gd name="T15" fmla="*/ 89 h 89"/>
              <a:gd name="T16" fmla="*/ 22 w 93"/>
              <a:gd name="T17" fmla="*/ 74 h 89"/>
              <a:gd name="T18" fmla="*/ 60 w 93"/>
              <a:gd name="T19" fmla="*/ 15 h 89"/>
              <a:gd name="T20" fmla="*/ 12 w 93"/>
              <a:gd name="T21" fmla="*/ 76 h 89"/>
              <a:gd name="T22" fmla="*/ 7 w 93"/>
              <a:gd name="T23" fmla="*/ 33 h 89"/>
              <a:gd name="T24" fmla="*/ 9 w 93"/>
              <a:gd name="T25" fmla="*/ 37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3" h="89">
                <a:moveTo>
                  <a:pt x="9" y="37"/>
                </a:moveTo>
                <a:cubicBezTo>
                  <a:pt x="9" y="37"/>
                  <a:pt x="13" y="7"/>
                  <a:pt x="52" y="3"/>
                </a:cubicBezTo>
                <a:cubicBezTo>
                  <a:pt x="80" y="0"/>
                  <a:pt x="93" y="9"/>
                  <a:pt x="93" y="9"/>
                </a:cubicBezTo>
                <a:cubicBezTo>
                  <a:pt x="93" y="9"/>
                  <a:pt x="83" y="9"/>
                  <a:pt x="85" y="28"/>
                </a:cubicBezTo>
                <a:cubicBezTo>
                  <a:pt x="86" y="39"/>
                  <a:pt x="77" y="58"/>
                  <a:pt x="60" y="65"/>
                </a:cubicBezTo>
                <a:cubicBezTo>
                  <a:pt x="44" y="71"/>
                  <a:pt x="40" y="73"/>
                  <a:pt x="40" y="73"/>
                </a:cubicBezTo>
                <a:cubicBezTo>
                  <a:pt x="49" y="74"/>
                  <a:pt x="49" y="74"/>
                  <a:pt x="49" y="74"/>
                </a:cubicBezTo>
                <a:cubicBezTo>
                  <a:pt x="49" y="74"/>
                  <a:pt x="23" y="78"/>
                  <a:pt x="21" y="89"/>
                </a:cubicBezTo>
                <a:cubicBezTo>
                  <a:pt x="21" y="84"/>
                  <a:pt x="21" y="79"/>
                  <a:pt x="22" y="74"/>
                </a:cubicBezTo>
                <a:cubicBezTo>
                  <a:pt x="27" y="47"/>
                  <a:pt x="42" y="25"/>
                  <a:pt x="60" y="15"/>
                </a:cubicBezTo>
                <a:cubicBezTo>
                  <a:pt x="41" y="21"/>
                  <a:pt x="19" y="37"/>
                  <a:pt x="12" y="76"/>
                </a:cubicBezTo>
                <a:cubicBezTo>
                  <a:pt x="7" y="68"/>
                  <a:pt x="0" y="52"/>
                  <a:pt x="7" y="33"/>
                </a:cubicBezTo>
                <a:lnTo>
                  <a:pt x="9" y="37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19" name="Freeform 36"/>
          <p:cNvSpPr/>
          <p:nvPr/>
        </p:nvSpPr>
        <p:spPr bwMode="auto">
          <a:xfrm>
            <a:off x="6703802" y="2216003"/>
            <a:ext cx="566221" cy="726703"/>
          </a:xfrm>
          <a:custGeom>
            <a:avLst/>
            <a:gdLst>
              <a:gd name="T0" fmla="*/ 4 w 79"/>
              <a:gd name="T1" fmla="*/ 55 h 101"/>
              <a:gd name="T2" fmla="*/ 37 w 79"/>
              <a:gd name="T3" fmla="*/ 10 h 101"/>
              <a:gd name="T4" fmla="*/ 77 w 79"/>
              <a:gd name="T5" fmla="*/ 5 h 101"/>
              <a:gd name="T6" fmla="*/ 75 w 79"/>
              <a:gd name="T7" fmla="*/ 25 h 101"/>
              <a:gd name="T8" fmla="*/ 61 w 79"/>
              <a:gd name="T9" fmla="*/ 67 h 101"/>
              <a:gd name="T10" fmla="*/ 43 w 79"/>
              <a:gd name="T11" fmla="*/ 81 h 101"/>
              <a:gd name="T12" fmla="*/ 52 w 79"/>
              <a:gd name="T13" fmla="*/ 80 h 101"/>
              <a:gd name="T14" fmla="*/ 30 w 79"/>
              <a:gd name="T15" fmla="*/ 101 h 101"/>
              <a:gd name="T16" fmla="*/ 27 w 79"/>
              <a:gd name="T17" fmla="*/ 87 h 101"/>
              <a:gd name="T18" fmla="*/ 48 w 79"/>
              <a:gd name="T19" fmla="*/ 20 h 101"/>
              <a:gd name="T20" fmla="*/ 18 w 79"/>
              <a:gd name="T21" fmla="*/ 91 h 101"/>
              <a:gd name="T22" fmla="*/ 1 w 79"/>
              <a:gd name="T23" fmla="*/ 51 h 101"/>
              <a:gd name="T24" fmla="*/ 4 w 79"/>
              <a:gd name="T25" fmla="*/ 5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9" h="101">
                <a:moveTo>
                  <a:pt x="4" y="55"/>
                </a:moveTo>
                <a:cubicBezTo>
                  <a:pt x="4" y="55"/>
                  <a:pt x="0" y="25"/>
                  <a:pt x="37" y="10"/>
                </a:cubicBezTo>
                <a:cubicBezTo>
                  <a:pt x="63" y="0"/>
                  <a:pt x="77" y="5"/>
                  <a:pt x="77" y="5"/>
                </a:cubicBezTo>
                <a:cubicBezTo>
                  <a:pt x="77" y="5"/>
                  <a:pt x="67" y="7"/>
                  <a:pt x="75" y="25"/>
                </a:cubicBezTo>
                <a:cubicBezTo>
                  <a:pt x="79" y="35"/>
                  <a:pt x="76" y="57"/>
                  <a:pt x="61" y="67"/>
                </a:cubicBezTo>
                <a:cubicBezTo>
                  <a:pt x="47" y="78"/>
                  <a:pt x="43" y="81"/>
                  <a:pt x="43" y="81"/>
                </a:cubicBezTo>
                <a:cubicBezTo>
                  <a:pt x="52" y="80"/>
                  <a:pt x="52" y="80"/>
                  <a:pt x="52" y="80"/>
                </a:cubicBezTo>
                <a:cubicBezTo>
                  <a:pt x="52" y="80"/>
                  <a:pt x="29" y="91"/>
                  <a:pt x="30" y="101"/>
                </a:cubicBezTo>
                <a:cubicBezTo>
                  <a:pt x="28" y="97"/>
                  <a:pt x="28" y="92"/>
                  <a:pt x="27" y="87"/>
                </a:cubicBezTo>
                <a:cubicBezTo>
                  <a:pt x="24" y="59"/>
                  <a:pt x="33" y="34"/>
                  <a:pt x="48" y="20"/>
                </a:cubicBezTo>
                <a:cubicBezTo>
                  <a:pt x="30" y="31"/>
                  <a:pt x="14" y="52"/>
                  <a:pt x="18" y="91"/>
                </a:cubicBezTo>
                <a:cubicBezTo>
                  <a:pt x="11" y="85"/>
                  <a:pt x="0" y="71"/>
                  <a:pt x="1" y="51"/>
                </a:cubicBezTo>
                <a:lnTo>
                  <a:pt x="4" y="5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20" name="Freeform 37"/>
          <p:cNvSpPr/>
          <p:nvPr/>
        </p:nvSpPr>
        <p:spPr bwMode="auto">
          <a:xfrm>
            <a:off x="6632314" y="1199848"/>
            <a:ext cx="796343" cy="1041607"/>
          </a:xfrm>
          <a:custGeom>
            <a:avLst/>
            <a:gdLst>
              <a:gd name="T0" fmla="*/ 15 w 111"/>
              <a:gd name="T1" fmla="*/ 90 h 145"/>
              <a:gd name="T2" fmla="*/ 45 w 111"/>
              <a:gd name="T3" fmla="*/ 21 h 145"/>
              <a:gd name="T4" fmla="*/ 98 w 111"/>
              <a:gd name="T5" fmla="*/ 2 h 145"/>
              <a:gd name="T6" fmla="*/ 101 w 111"/>
              <a:gd name="T7" fmla="*/ 31 h 145"/>
              <a:gd name="T8" fmla="*/ 94 w 111"/>
              <a:gd name="T9" fmla="*/ 91 h 145"/>
              <a:gd name="T10" fmla="*/ 74 w 111"/>
              <a:gd name="T11" fmla="*/ 114 h 145"/>
              <a:gd name="T12" fmla="*/ 86 w 111"/>
              <a:gd name="T13" fmla="*/ 110 h 145"/>
              <a:gd name="T14" fmla="*/ 61 w 111"/>
              <a:gd name="T15" fmla="*/ 145 h 145"/>
              <a:gd name="T16" fmla="*/ 54 w 111"/>
              <a:gd name="T17" fmla="*/ 126 h 145"/>
              <a:gd name="T18" fmla="*/ 63 w 111"/>
              <a:gd name="T19" fmla="*/ 30 h 145"/>
              <a:gd name="T20" fmla="*/ 42 w 111"/>
              <a:gd name="T21" fmla="*/ 134 h 145"/>
              <a:gd name="T22" fmla="*/ 9 w 111"/>
              <a:gd name="T23" fmla="*/ 86 h 145"/>
              <a:gd name="T24" fmla="*/ 15 w 111"/>
              <a:gd name="T25" fmla="*/ 9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1" h="145">
                <a:moveTo>
                  <a:pt x="15" y="90"/>
                </a:moveTo>
                <a:cubicBezTo>
                  <a:pt x="15" y="90"/>
                  <a:pt x="0" y="50"/>
                  <a:pt x="45" y="21"/>
                </a:cubicBezTo>
                <a:cubicBezTo>
                  <a:pt x="78" y="0"/>
                  <a:pt x="98" y="2"/>
                  <a:pt x="98" y="2"/>
                </a:cubicBezTo>
                <a:cubicBezTo>
                  <a:pt x="98" y="2"/>
                  <a:pt x="86" y="9"/>
                  <a:pt x="101" y="31"/>
                </a:cubicBezTo>
                <a:cubicBezTo>
                  <a:pt x="109" y="43"/>
                  <a:pt x="111" y="72"/>
                  <a:pt x="94" y="91"/>
                </a:cubicBezTo>
                <a:cubicBezTo>
                  <a:pt x="78" y="109"/>
                  <a:pt x="74" y="114"/>
                  <a:pt x="74" y="114"/>
                </a:cubicBezTo>
                <a:cubicBezTo>
                  <a:pt x="86" y="110"/>
                  <a:pt x="86" y="110"/>
                  <a:pt x="86" y="110"/>
                </a:cubicBezTo>
                <a:cubicBezTo>
                  <a:pt x="86" y="110"/>
                  <a:pt x="58" y="131"/>
                  <a:pt x="61" y="145"/>
                </a:cubicBezTo>
                <a:cubicBezTo>
                  <a:pt x="59" y="139"/>
                  <a:pt x="56" y="133"/>
                  <a:pt x="54" y="126"/>
                </a:cubicBezTo>
                <a:cubicBezTo>
                  <a:pt x="42" y="90"/>
                  <a:pt x="47" y="53"/>
                  <a:pt x="63" y="30"/>
                </a:cubicBezTo>
                <a:cubicBezTo>
                  <a:pt x="43" y="50"/>
                  <a:pt x="27" y="84"/>
                  <a:pt x="42" y="134"/>
                </a:cubicBezTo>
                <a:cubicBezTo>
                  <a:pt x="32" y="128"/>
                  <a:pt x="14" y="113"/>
                  <a:pt x="9" y="86"/>
                </a:cubicBezTo>
                <a:lnTo>
                  <a:pt x="15" y="90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21" name="Freeform 33"/>
          <p:cNvSpPr/>
          <p:nvPr/>
        </p:nvSpPr>
        <p:spPr bwMode="auto">
          <a:xfrm>
            <a:off x="5280212" y="1793686"/>
            <a:ext cx="801592" cy="665408"/>
          </a:xfrm>
          <a:custGeom>
            <a:avLst/>
            <a:gdLst>
              <a:gd name="T0" fmla="*/ 167 w 196"/>
              <a:gd name="T1" fmla="*/ 142 h 163"/>
              <a:gd name="T2" fmla="*/ 170 w 196"/>
              <a:gd name="T3" fmla="*/ 48 h 163"/>
              <a:gd name="T4" fmla="*/ 167 w 196"/>
              <a:gd name="T5" fmla="*/ 57 h 163"/>
              <a:gd name="T6" fmla="*/ 75 w 196"/>
              <a:gd name="T7" fmla="*/ 3 h 163"/>
              <a:gd name="T8" fmla="*/ 0 w 196"/>
              <a:gd name="T9" fmla="*/ 26 h 163"/>
              <a:gd name="T10" fmla="*/ 20 w 196"/>
              <a:gd name="T11" fmla="*/ 60 h 163"/>
              <a:gd name="T12" fmla="*/ 77 w 196"/>
              <a:gd name="T13" fmla="*/ 124 h 163"/>
              <a:gd name="T14" fmla="*/ 119 w 196"/>
              <a:gd name="T15" fmla="*/ 134 h 163"/>
              <a:gd name="T16" fmla="*/ 102 w 196"/>
              <a:gd name="T17" fmla="*/ 139 h 163"/>
              <a:gd name="T18" fmla="*/ 161 w 196"/>
              <a:gd name="T19" fmla="*/ 163 h 163"/>
              <a:gd name="T20" fmla="*/ 81 w 196"/>
              <a:gd name="T21" fmla="*/ 35 h 163"/>
              <a:gd name="T22" fmla="*/ 167 w 196"/>
              <a:gd name="T23" fmla="*/ 142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6" h="163">
                <a:moveTo>
                  <a:pt x="167" y="142"/>
                </a:moveTo>
                <a:cubicBezTo>
                  <a:pt x="167" y="142"/>
                  <a:pt x="196" y="98"/>
                  <a:pt x="170" y="48"/>
                </a:cubicBezTo>
                <a:cubicBezTo>
                  <a:pt x="167" y="57"/>
                  <a:pt x="167" y="57"/>
                  <a:pt x="167" y="57"/>
                </a:cubicBezTo>
                <a:cubicBezTo>
                  <a:pt x="167" y="57"/>
                  <a:pt x="152" y="0"/>
                  <a:pt x="75" y="3"/>
                </a:cubicBezTo>
                <a:cubicBezTo>
                  <a:pt x="21" y="6"/>
                  <a:pt x="0" y="26"/>
                  <a:pt x="0" y="26"/>
                </a:cubicBezTo>
                <a:cubicBezTo>
                  <a:pt x="0" y="26"/>
                  <a:pt x="19" y="23"/>
                  <a:pt x="20" y="60"/>
                </a:cubicBezTo>
                <a:cubicBezTo>
                  <a:pt x="21" y="81"/>
                  <a:pt x="43" y="116"/>
                  <a:pt x="77" y="124"/>
                </a:cubicBezTo>
                <a:cubicBezTo>
                  <a:pt x="111" y="131"/>
                  <a:pt x="119" y="134"/>
                  <a:pt x="119" y="134"/>
                </a:cubicBezTo>
                <a:cubicBezTo>
                  <a:pt x="102" y="139"/>
                  <a:pt x="102" y="139"/>
                  <a:pt x="102" y="139"/>
                </a:cubicBezTo>
                <a:cubicBezTo>
                  <a:pt x="102" y="139"/>
                  <a:pt x="159" y="140"/>
                  <a:pt x="161" y="163"/>
                </a:cubicBezTo>
                <a:cubicBezTo>
                  <a:pt x="161" y="163"/>
                  <a:pt x="157" y="56"/>
                  <a:pt x="81" y="35"/>
                </a:cubicBezTo>
                <a:cubicBezTo>
                  <a:pt x="81" y="35"/>
                  <a:pt x="153" y="45"/>
                  <a:pt x="167" y="14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cxnSp>
        <p:nvCxnSpPr>
          <p:cNvPr id="27" name="Straight Connector 66"/>
          <p:cNvCxnSpPr/>
          <p:nvPr/>
        </p:nvCxnSpPr>
        <p:spPr>
          <a:xfrm>
            <a:off x="7919180" y="6229654"/>
            <a:ext cx="2082801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67"/>
          <p:cNvCxnSpPr/>
          <p:nvPr/>
        </p:nvCxnSpPr>
        <p:spPr>
          <a:xfrm flipH="1">
            <a:off x="4358549" y="5317821"/>
            <a:ext cx="183401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70"/>
          <p:cNvCxnSpPr/>
          <p:nvPr/>
        </p:nvCxnSpPr>
        <p:spPr>
          <a:xfrm flipV="1">
            <a:off x="6192564" y="3781757"/>
            <a:ext cx="0" cy="1536064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73"/>
          <p:cNvCxnSpPr/>
          <p:nvPr/>
        </p:nvCxnSpPr>
        <p:spPr>
          <a:xfrm>
            <a:off x="9245787" y="3552477"/>
            <a:ext cx="2055604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矩形 36"/>
          <p:cNvSpPr/>
          <p:nvPr/>
        </p:nvSpPr>
        <p:spPr>
          <a:xfrm>
            <a:off x="892286" y="3209545"/>
            <a:ext cx="2031307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892288" y="3671202"/>
            <a:ext cx="2933769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在此录入上述图表的综合描述说明，在此录入上述图表的综合描述说明，在此录入上述图表的综合描述说明。在此录入上述图表的综合描述说明。</a:t>
            </a:r>
          </a:p>
        </p:txBody>
      </p:sp>
      <p:sp>
        <p:nvSpPr>
          <p:cNvPr id="39" name="矩形 46"/>
          <p:cNvSpPr>
            <a:spLocks noChangeArrowheads="1"/>
          </p:cNvSpPr>
          <p:nvPr/>
        </p:nvSpPr>
        <p:spPr bwMode="auto">
          <a:xfrm>
            <a:off x="4067773" y="3623352"/>
            <a:ext cx="18752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添加主题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4128430" y="4079254"/>
            <a:ext cx="1912741" cy="125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在此录入上述图片的描述说明，在此录入上述图片的描述说明。</a:t>
            </a:r>
          </a:p>
        </p:txBody>
      </p:sp>
      <p:sp>
        <p:nvSpPr>
          <p:cNvPr id="41" name="矩形 46"/>
          <p:cNvSpPr>
            <a:spLocks noChangeArrowheads="1"/>
          </p:cNvSpPr>
          <p:nvPr/>
        </p:nvSpPr>
        <p:spPr bwMode="auto">
          <a:xfrm>
            <a:off x="8432320" y="4551878"/>
            <a:ext cx="25386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添加主题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2" name="矩形 47"/>
          <p:cNvSpPr>
            <a:spLocks noChangeArrowheads="1"/>
          </p:cNvSpPr>
          <p:nvPr/>
        </p:nvSpPr>
        <p:spPr bwMode="auto">
          <a:xfrm>
            <a:off x="8432323" y="4931961"/>
            <a:ext cx="1707191" cy="125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在此录入上述图片的描述说明，在此录入上述图片的描述说明。</a:t>
            </a:r>
          </a:p>
        </p:txBody>
      </p:sp>
      <p:sp>
        <p:nvSpPr>
          <p:cNvPr id="43" name="矩形 46"/>
          <p:cNvSpPr>
            <a:spLocks noChangeArrowheads="1"/>
          </p:cNvSpPr>
          <p:nvPr/>
        </p:nvSpPr>
        <p:spPr bwMode="auto">
          <a:xfrm>
            <a:off x="9857381" y="1938256"/>
            <a:ext cx="17071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添加主题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4" name="矩形 47"/>
          <p:cNvSpPr>
            <a:spLocks noChangeArrowheads="1"/>
          </p:cNvSpPr>
          <p:nvPr/>
        </p:nvSpPr>
        <p:spPr bwMode="auto">
          <a:xfrm>
            <a:off x="9857381" y="2318339"/>
            <a:ext cx="1707191" cy="125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在此录入上述图片的描述说明，在此录入上述图片的描述说明。</a:t>
            </a:r>
          </a:p>
        </p:txBody>
      </p:sp>
      <p:sp>
        <p:nvSpPr>
          <p:cNvPr id="35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教学重点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1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6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1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6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3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788987" y="2315126"/>
            <a:ext cx="66140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 spc="300" dirty="0">
                <a:solidFill>
                  <a:schemeClr val="accent3"/>
                </a:solidFill>
                <a:cs typeface="+mn-ea"/>
                <a:sym typeface="+mn-lt"/>
              </a:rPr>
              <a:t>教学分析</a:t>
            </a:r>
          </a:p>
        </p:txBody>
      </p:sp>
      <p:sp>
        <p:nvSpPr>
          <p:cNvPr id="9" name="PA_01 13"/>
          <p:cNvSpPr txBox="1"/>
          <p:nvPr>
            <p:custDataLst>
              <p:tags r:id="rId2"/>
            </p:custDataLst>
          </p:nvPr>
        </p:nvSpPr>
        <p:spPr>
          <a:xfrm>
            <a:off x="3267305" y="4354349"/>
            <a:ext cx="565739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TEACHING ANALYSIS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2859615" y="2148354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859615" y="3811055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149120" y="1329043"/>
            <a:ext cx="1197339" cy="12978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0" y="1335600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332386" y="4019612"/>
            <a:ext cx="18415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0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25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10"/>
          <p:cNvSpPr/>
          <p:nvPr/>
        </p:nvSpPr>
        <p:spPr>
          <a:xfrm>
            <a:off x="2176329" y="1510554"/>
            <a:ext cx="1710344" cy="1710341"/>
          </a:xfrm>
          <a:prstGeom prst="ellipse">
            <a:avLst/>
          </a:pr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400" dirty="0">
              <a:cs typeface="+mn-ea"/>
              <a:sym typeface="+mn-lt"/>
            </a:endParaRPr>
          </a:p>
        </p:txBody>
      </p:sp>
      <p:sp>
        <p:nvSpPr>
          <p:cNvPr id="15" name="TextBox 38"/>
          <p:cNvSpPr txBox="1"/>
          <p:nvPr/>
        </p:nvSpPr>
        <p:spPr>
          <a:xfrm>
            <a:off x="2694481" y="1805747"/>
            <a:ext cx="70675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方正大黑简体" panose="03000509000000000000" pitchFamily="2" charset="-122"/>
                <a:ea typeface="方正大黑简体" panose="03000509000000000000" pitchFamily="2" charset="-122"/>
              </a:defRPr>
            </a:lvl1pPr>
          </a:lstStyle>
          <a:p>
            <a:pPr algn="ctr"/>
            <a:r>
              <a:rPr lang="en-US" altLang="zh-CN" sz="32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772512" y="3511906"/>
            <a:ext cx="517976" cy="517976"/>
            <a:chOff x="598385" y="1247400"/>
            <a:chExt cx="517976" cy="517976"/>
          </a:xfrm>
        </p:grpSpPr>
        <p:sp>
          <p:nvSpPr>
            <p:cNvPr id="17" name="椭圆 16"/>
            <p:cNvSpPr/>
            <p:nvPr/>
          </p:nvSpPr>
          <p:spPr>
            <a:xfrm>
              <a:off x="598385" y="1247400"/>
              <a:ext cx="517976" cy="517976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18" name="Freeform 6"/>
            <p:cNvSpPr/>
            <p:nvPr/>
          </p:nvSpPr>
          <p:spPr bwMode="auto">
            <a:xfrm>
              <a:off x="746122" y="1403023"/>
              <a:ext cx="227944" cy="240007"/>
            </a:xfrm>
            <a:custGeom>
              <a:avLst/>
              <a:gdLst>
                <a:gd name="T0" fmla="*/ 0 w 548"/>
                <a:gd name="T1" fmla="*/ 189 h 577"/>
                <a:gd name="T2" fmla="*/ 0 w 548"/>
                <a:gd name="T3" fmla="*/ 562 h 577"/>
                <a:gd name="T4" fmla="*/ 178 w 548"/>
                <a:gd name="T5" fmla="*/ 577 h 577"/>
                <a:gd name="T6" fmla="*/ 180 w 548"/>
                <a:gd name="T7" fmla="*/ 340 h 577"/>
                <a:gd name="T8" fmla="*/ 355 w 548"/>
                <a:gd name="T9" fmla="*/ 343 h 577"/>
                <a:gd name="T10" fmla="*/ 357 w 548"/>
                <a:gd name="T11" fmla="*/ 577 h 577"/>
                <a:gd name="T12" fmla="*/ 548 w 548"/>
                <a:gd name="T13" fmla="*/ 562 h 577"/>
                <a:gd name="T14" fmla="*/ 548 w 548"/>
                <a:gd name="T15" fmla="*/ 173 h 577"/>
                <a:gd name="T16" fmla="*/ 272 w 548"/>
                <a:gd name="T17" fmla="*/ 0 h 577"/>
                <a:gd name="T18" fmla="*/ 0 w 548"/>
                <a:gd name="T19" fmla="*/ 189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8" h="577">
                  <a:moveTo>
                    <a:pt x="0" y="189"/>
                  </a:moveTo>
                  <a:lnTo>
                    <a:pt x="0" y="562"/>
                  </a:lnTo>
                  <a:lnTo>
                    <a:pt x="178" y="577"/>
                  </a:lnTo>
                  <a:lnTo>
                    <a:pt x="180" y="340"/>
                  </a:lnTo>
                  <a:lnTo>
                    <a:pt x="355" y="343"/>
                  </a:lnTo>
                  <a:lnTo>
                    <a:pt x="357" y="577"/>
                  </a:lnTo>
                  <a:lnTo>
                    <a:pt x="548" y="562"/>
                  </a:lnTo>
                  <a:lnTo>
                    <a:pt x="548" y="173"/>
                  </a:lnTo>
                  <a:lnTo>
                    <a:pt x="272" y="0"/>
                  </a:lnTo>
                  <a:lnTo>
                    <a:pt x="0" y="1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7"/>
            <p:cNvSpPr/>
            <p:nvPr/>
          </p:nvSpPr>
          <p:spPr bwMode="auto">
            <a:xfrm>
              <a:off x="709102" y="1369746"/>
              <a:ext cx="305312" cy="117716"/>
            </a:xfrm>
            <a:custGeom>
              <a:avLst/>
              <a:gdLst>
                <a:gd name="T0" fmla="*/ 304 w 311"/>
                <a:gd name="T1" fmla="*/ 87 h 120"/>
                <a:gd name="T2" fmla="*/ 157 w 311"/>
                <a:gd name="T3" fmla="*/ 2 h 120"/>
                <a:gd name="T4" fmla="*/ 153 w 311"/>
                <a:gd name="T5" fmla="*/ 0 h 120"/>
                <a:gd name="T6" fmla="*/ 146 w 311"/>
                <a:gd name="T7" fmla="*/ 2 h 120"/>
                <a:gd name="T8" fmla="*/ 6 w 311"/>
                <a:gd name="T9" fmla="*/ 100 h 120"/>
                <a:gd name="T10" fmla="*/ 4 w 311"/>
                <a:gd name="T11" fmla="*/ 114 h 120"/>
                <a:gd name="T12" fmla="*/ 18 w 311"/>
                <a:gd name="T13" fmla="*/ 117 h 120"/>
                <a:gd name="T14" fmla="*/ 152 w 311"/>
                <a:gd name="T15" fmla="*/ 22 h 120"/>
                <a:gd name="T16" fmla="*/ 294 w 311"/>
                <a:gd name="T17" fmla="*/ 105 h 120"/>
                <a:gd name="T18" fmla="*/ 308 w 311"/>
                <a:gd name="T19" fmla="*/ 101 h 120"/>
                <a:gd name="T20" fmla="*/ 304 w 311"/>
                <a:gd name="T21" fmla="*/ 8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1" h="120">
                  <a:moveTo>
                    <a:pt x="304" y="87"/>
                  </a:moveTo>
                  <a:cubicBezTo>
                    <a:pt x="157" y="2"/>
                    <a:pt x="157" y="2"/>
                    <a:pt x="157" y="2"/>
                  </a:cubicBezTo>
                  <a:cubicBezTo>
                    <a:pt x="156" y="1"/>
                    <a:pt x="154" y="0"/>
                    <a:pt x="153" y="0"/>
                  </a:cubicBezTo>
                  <a:cubicBezTo>
                    <a:pt x="150" y="0"/>
                    <a:pt x="148" y="1"/>
                    <a:pt x="146" y="2"/>
                  </a:cubicBezTo>
                  <a:cubicBezTo>
                    <a:pt x="6" y="100"/>
                    <a:pt x="6" y="100"/>
                    <a:pt x="6" y="100"/>
                  </a:cubicBezTo>
                  <a:cubicBezTo>
                    <a:pt x="2" y="103"/>
                    <a:pt x="0" y="109"/>
                    <a:pt x="4" y="114"/>
                  </a:cubicBezTo>
                  <a:cubicBezTo>
                    <a:pt x="7" y="119"/>
                    <a:pt x="13" y="120"/>
                    <a:pt x="18" y="117"/>
                  </a:cubicBezTo>
                  <a:cubicBezTo>
                    <a:pt x="152" y="22"/>
                    <a:pt x="152" y="22"/>
                    <a:pt x="152" y="22"/>
                  </a:cubicBezTo>
                  <a:cubicBezTo>
                    <a:pt x="294" y="105"/>
                    <a:pt x="294" y="105"/>
                    <a:pt x="294" y="105"/>
                  </a:cubicBezTo>
                  <a:cubicBezTo>
                    <a:pt x="299" y="108"/>
                    <a:pt x="305" y="106"/>
                    <a:pt x="308" y="101"/>
                  </a:cubicBezTo>
                  <a:cubicBezTo>
                    <a:pt x="311" y="97"/>
                    <a:pt x="309" y="90"/>
                    <a:pt x="304" y="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椭圆 20"/>
          <p:cNvSpPr/>
          <p:nvPr/>
        </p:nvSpPr>
        <p:spPr>
          <a:xfrm>
            <a:off x="5292763" y="1510554"/>
            <a:ext cx="1710344" cy="1710341"/>
          </a:xfrm>
          <a:prstGeom prst="ellipse">
            <a:avLst/>
          </a:prstGeom>
          <a:solidFill>
            <a:srgbClr val="519315"/>
          </a:solidFill>
          <a:ln w="12700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48"/>
          <p:cNvSpPr txBox="1"/>
          <p:nvPr/>
        </p:nvSpPr>
        <p:spPr>
          <a:xfrm>
            <a:off x="5794557" y="1805747"/>
            <a:ext cx="70675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>
                <a:solidFill>
                  <a:schemeClr val="bg1"/>
                </a:solidFill>
                <a:ea typeface="微软雅黑" panose="020B0503020204020204" charset="-122"/>
              </a:defRPr>
            </a:lvl1pPr>
          </a:lstStyle>
          <a:p>
            <a:r>
              <a:rPr lang="en-US" altLang="zh-CN" dirty="0">
                <a:ea typeface="+mn-ea"/>
                <a:cs typeface="+mn-ea"/>
                <a:sym typeface="+mn-lt"/>
              </a:rPr>
              <a:t>02</a:t>
            </a:r>
            <a:endParaRPr lang="zh-CN" altLang="en-US" dirty="0">
              <a:ea typeface="+mn-ea"/>
              <a:cs typeface="+mn-ea"/>
              <a:sym typeface="+mn-lt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8378199" y="1510554"/>
            <a:ext cx="1710344" cy="1710341"/>
          </a:xfrm>
          <a:prstGeom prst="ellipse">
            <a:avLst/>
          </a:prstGeom>
          <a:solidFill>
            <a:srgbClr val="84B537"/>
          </a:solidFill>
          <a:ln w="12700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9" name="TextBox 53"/>
          <p:cNvSpPr txBox="1"/>
          <p:nvPr/>
        </p:nvSpPr>
        <p:spPr>
          <a:xfrm>
            <a:off x="8879993" y="1805747"/>
            <a:ext cx="70675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200">
                <a:solidFill>
                  <a:schemeClr val="bg1"/>
                </a:solidFill>
                <a:ea typeface="微软雅黑" panose="020B0503020204020204" charset="-122"/>
              </a:defRPr>
            </a:lvl1pPr>
          </a:lstStyle>
          <a:p>
            <a:r>
              <a:rPr lang="en-US" altLang="zh-CN" dirty="0">
                <a:ea typeface="+mn-ea"/>
                <a:cs typeface="+mn-ea"/>
                <a:sym typeface="+mn-lt"/>
              </a:rPr>
              <a:t>03</a:t>
            </a:r>
            <a:endParaRPr lang="zh-CN" altLang="en-US" dirty="0">
              <a:ea typeface="+mn-ea"/>
              <a:cs typeface="+mn-ea"/>
              <a:sym typeface="+mn-lt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888945" y="3511906"/>
            <a:ext cx="517976" cy="517976"/>
            <a:chOff x="5218110" y="2699335"/>
            <a:chExt cx="517976" cy="517976"/>
          </a:xfrm>
        </p:grpSpPr>
        <p:sp>
          <p:nvSpPr>
            <p:cNvPr id="31" name="椭圆 30"/>
            <p:cNvSpPr/>
            <p:nvPr/>
          </p:nvSpPr>
          <p:spPr>
            <a:xfrm>
              <a:off x="5218110" y="2699335"/>
              <a:ext cx="517976" cy="517976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2" name="Freeform 12"/>
            <p:cNvSpPr/>
            <p:nvPr/>
          </p:nvSpPr>
          <p:spPr bwMode="auto">
            <a:xfrm>
              <a:off x="5364675" y="2874996"/>
              <a:ext cx="232742" cy="113878"/>
            </a:xfrm>
            <a:custGeom>
              <a:avLst/>
              <a:gdLst>
                <a:gd name="T0" fmla="*/ 103 w 237"/>
                <a:gd name="T1" fmla="*/ 99 h 116"/>
                <a:gd name="T2" fmla="*/ 134 w 237"/>
                <a:gd name="T3" fmla="*/ 95 h 116"/>
                <a:gd name="T4" fmla="*/ 226 w 237"/>
                <a:gd name="T5" fmla="*/ 12 h 116"/>
                <a:gd name="T6" fmla="*/ 219 w 237"/>
                <a:gd name="T7" fmla="*/ 0 h 116"/>
                <a:gd name="T8" fmla="*/ 13 w 237"/>
                <a:gd name="T9" fmla="*/ 0 h 116"/>
                <a:gd name="T10" fmla="*/ 6 w 237"/>
                <a:gd name="T11" fmla="*/ 10 h 116"/>
                <a:gd name="T12" fmla="*/ 103 w 237"/>
                <a:gd name="T13" fmla="*/ 9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7" h="116">
                  <a:moveTo>
                    <a:pt x="103" y="99"/>
                  </a:moveTo>
                  <a:cubicBezTo>
                    <a:pt x="103" y="99"/>
                    <a:pt x="115" y="116"/>
                    <a:pt x="134" y="95"/>
                  </a:cubicBezTo>
                  <a:cubicBezTo>
                    <a:pt x="226" y="12"/>
                    <a:pt x="226" y="12"/>
                    <a:pt x="226" y="12"/>
                  </a:cubicBezTo>
                  <a:cubicBezTo>
                    <a:pt x="226" y="12"/>
                    <a:pt x="237" y="1"/>
                    <a:pt x="219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0" y="1"/>
                    <a:pt x="6" y="10"/>
                  </a:cubicBezTo>
                  <a:lnTo>
                    <a:pt x="103" y="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3" name="Freeform 13"/>
            <p:cNvSpPr/>
            <p:nvPr/>
          </p:nvSpPr>
          <p:spPr bwMode="auto">
            <a:xfrm>
              <a:off x="5515126" y="2893699"/>
              <a:ext cx="81460" cy="149205"/>
            </a:xfrm>
            <a:custGeom>
              <a:avLst/>
              <a:gdLst>
                <a:gd name="T0" fmla="*/ 82 w 83"/>
                <a:gd name="T1" fmla="*/ 132 h 152"/>
                <a:gd name="T2" fmla="*/ 82 w 83"/>
                <a:gd name="T3" fmla="*/ 17 h 152"/>
                <a:gd name="T4" fmla="*/ 70 w 83"/>
                <a:gd name="T5" fmla="*/ 12 h 152"/>
                <a:gd name="T6" fmla="*/ 6 w 83"/>
                <a:gd name="T7" fmla="*/ 74 h 152"/>
                <a:gd name="T8" fmla="*/ 10 w 83"/>
                <a:gd name="T9" fmla="*/ 84 h 152"/>
                <a:gd name="T10" fmla="*/ 67 w 83"/>
                <a:gd name="T11" fmla="*/ 137 h 152"/>
                <a:gd name="T12" fmla="*/ 82 w 83"/>
                <a:gd name="T13" fmla="*/ 13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3" h="152">
                  <a:moveTo>
                    <a:pt x="82" y="132"/>
                  </a:moveTo>
                  <a:cubicBezTo>
                    <a:pt x="82" y="17"/>
                    <a:pt x="82" y="17"/>
                    <a:pt x="82" y="17"/>
                  </a:cubicBezTo>
                  <a:cubicBezTo>
                    <a:pt x="80" y="0"/>
                    <a:pt x="70" y="12"/>
                    <a:pt x="70" y="12"/>
                  </a:cubicBezTo>
                  <a:cubicBezTo>
                    <a:pt x="6" y="74"/>
                    <a:pt x="6" y="74"/>
                    <a:pt x="6" y="74"/>
                  </a:cubicBezTo>
                  <a:cubicBezTo>
                    <a:pt x="0" y="80"/>
                    <a:pt x="10" y="84"/>
                    <a:pt x="10" y="84"/>
                  </a:cubicBezTo>
                  <a:cubicBezTo>
                    <a:pt x="67" y="137"/>
                    <a:pt x="67" y="137"/>
                    <a:pt x="67" y="137"/>
                  </a:cubicBezTo>
                  <a:cubicBezTo>
                    <a:pt x="83" y="152"/>
                    <a:pt x="82" y="132"/>
                    <a:pt x="82" y="13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4" name="Freeform 14"/>
            <p:cNvSpPr/>
            <p:nvPr/>
          </p:nvSpPr>
          <p:spPr bwMode="auto">
            <a:xfrm>
              <a:off x="5362597" y="2980977"/>
              <a:ext cx="229832" cy="76473"/>
            </a:xfrm>
            <a:custGeom>
              <a:avLst/>
              <a:gdLst>
                <a:gd name="T0" fmla="*/ 224 w 234"/>
                <a:gd name="T1" fmla="*/ 66 h 78"/>
                <a:gd name="T2" fmla="*/ 144 w 234"/>
                <a:gd name="T3" fmla="*/ 0 h 78"/>
                <a:gd name="T4" fmla="*/ 117 w 234"/>
                <a:gd name="T5" fmla="*/ 13 h 78"/>
                <a:gd name="T6" fmla="*/ 90 w 234"/>
                <a:gd name="T7" fmla="*/ 0 h 78"/>
                <a:gd name="T8" fmla="*/ 10 w 234"/>
                <a:gd name="T9" fmla="*/ 66 h 78"/>
                <a:gd name="T10" fmla="*/ 13 w 234"/>
                <a:gd name="T11" fmla="*/ 78 h 78"/>
                <a:gd name="T12" fmla="*/ 117 w 234"/>
                <a:gd name="T13" fmla="*/ 78 h 78"/>
                <a:gd name="T14" fmla="*/ 118 w 234"/>
                <a:gd name="T15" fmla="*/ 78 h 78"/>
                <a:gd name="T16" fmla="*/ 221 w 234"/>
                <a:gd name="T17" fmla="*/ 78 h 78"/>
                <a:gd name="T18" fmla="*/ 224 w 234"/>
                <a:gd name="T19" fmla="*/ 6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4" h="78">
                  <a:moveTo>
                    <a:pt x="224" y="66"/>
                  </a:moveTo>
                  <a:cubicBezTo>
                    <a:pt x="144" y="0"/>
                    <a:pt x="144" y="0"/>
                    <a:pt x="144" y="0"/>
                  </a:cubicBezTo>
                  <a:cubicBezTo>
                    <a:pt x="144" y="0"/>
                    <a:pt x="132" y="12"/>
                    <a:pt x="117" y="13"/>
                  </a:cubicBezTo>
                  <a:cubicBezTo>
                    <a:pt x="102" y="12"/>
                    <a:pt x="90" y="0"/>
                    <a:pt x="90" y="0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0" y="73"/>
                    <a:pt x="13" y="78"/>
                    <a:pt x="13" y="78"/>
                  </a:cubicBezTo>
                  <a:cubicBezTo>
                    <a:pt x="117" y="78"/>
                    <a:pt x="117" y="78"/>
                    <a:pt x="117" y="78"/>
                  </a:cubicBezTo>
                  <a:cubicBezTo>
                    <a:pt x="118" y="78"/>
                    <a:pt x="118" y="78"/>
                    <a:pt x="118" y="78"/>
                  </a:cubicBezTo>
                  <a:cubicBezTo>
                    <a:pt x="221" y="78"/>
                    <a:pt x="221" y="78"/>
                    <a:pt x="221" y="78"/>
                  </a:cubicBezTo>
                  <a:cubicBezTo>
                    <a:pt x="221" y="78"/>
                    <a:pt x="234" y="73"/>
                    <a:pt x="224" y="6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5" name="Freeform 15"/>
            <p:cNvSpPr/>
            <p:nvPr/>
          </p:nvSpPr>
          <p:spPr bwMode="auto">
            <a:xfrm>
              <a:off x="5356779" y="2896608"/>
              <a:ext cx="88525" cy="143386"/>
            </a:xfrm>
            <a:custGeom>
              <a:avLst/>
              <a:gdLst>
                <a:gd name="T0" fmla="*/ 1 w 90"/>
                <a:gd name="T1" fmla="*/ 127 h 146"/>
                <a:gd name="T2" fmla="*/ 1 w 90"/>
                <a:gd name="T3" fmla="*/ 17 h 146"/>
                <a:gd name="T4" fmla="*/ 14 w 90"/>
                <a:gd name="T5" fmla="*/ 11 h 146"/>
                <a:gd name="T6" fmla="*/ 84 w 90"/>
                <a:gd name="T7" fmla="*/ 71 h 146"/>
                <a:gd name="T8" fmla="*/ 79 w 90"/>
                <a:gd name="T9" fmla="*/ 81 h 146"/>
                <a:gd name="T10" fmla="*/ 17 w 90"/>
                <a:gd name="T11" fmla="*/ 131 h 146"/>
                <a:gd name="T12" fmla="*/ 1 w 90"/>
                <a:gd name="T13" fmla="*/ 127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146">
                  <a:moveTo>
                    <a:pt x="1" y="127"/>
                  </a:moveTo>
                  <a:cubicBezTo>
                    <a:pt x="1" y="17"/>
                    <a:pt x="1" y="17"/>
                    <a:pt x="1" y="17"/>
                  </a:cubicBezTo>
                  <a:cubicBezTo>
                    <a:pt x="4" y="0"/>
                    <a:pt x="14" y="11"/>
                    <a:pt x="14" y="11"/>
                  </a:cubicBezTo>
                  <a:cubicBezTo>
                    <a:pt x="84" y="71"/>
                    <a:pt x="84" y="71"/>
                    <a:pt x="84" y="71"/>
                  </a:cubicBezTo>
                  <a:cubicBezTo>
                    <a:pt x="90" y="76"/>
                    <a:pt x="79" y="81"/>
                    <a:pt x="79" y="81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0" y="146"/>
                    <a:pt x="1" y="127"/>
                    <a:pt x="1" y="12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8974381" y="3511906"/>
            <a:ext cx="517976" cy="517976"/>
            <a:chOff x="5227635" y="3563865"/>
            <a:chExt cx="517976" cy="517976"/>
          </a:xfrm>
        </p:grpSpPr>
        <p:sp>
          <p:nvSpPr>
            <p:cNvPr id="37" name="椭圆 36"/>
            <p:cNvSpPr/>
            <p:nvPr/>
          </p:nvSpPr>
          <p:spPr>
            <a:xfrm>
              <a:off x="5227635" y="3563865"/>
              <a:ext cx="517976" cy="517976"/>
            </a:xfrm>
            <a:prstGeom prst="ellipse">
              <a:avLst/>
            </a:prstGeom>
            <a:solidFill>
              <a:srgbClr val="4040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8" name="Freeform 20"/>
            <p:cNvSpPr/>
            <p:nvPr/>
          </p:nvSpPr>
          <p:spPr bwMode="auto">
            <a:xfrm>
              <a:off x="5486631" y="3705211"/>
              <a:ext cx="133623" cy="133623"/>
            </a:xfrm>
            <a:custGeom>
              <a:avLst/>
              <a:gdLst>
                <a:gd name="T0" fmla="*/ 31 w 111"/>
                <a:gd name="T1" fmla="*/ 108 h 111"/>
                <a:gd name="T2" fmla="*/ 42 w 111"/>
                <a:gd name="T3" fmla="*/ 96 h 111"/>
                <a:gd name="T4" fmla="*/ 54 w 111"/>
                <a:gd name="T5" fmla="*/ 85 h 111"/>
                <a:gd name="T6" fmla="*/ 58 w 111"/>
                <a:gd name="T7" fmla="*/ 83 h 111"/>
                <a:gd name="T8" fmla="*/ 71 w 111"/>
                <a:gd name="T9" fmla="*/ 70 h 111"/>
                <a:gd name="T10" fmla="*/ 82 w 111"/>
                <a:gd name="T11" fmla="*/ 58 h 111"/>
                <a:gd name="T12" fmla="*/ 53 w 111"/>
                <a:gd name="T13" fmla="*/ 29 h 111"/>
                <a:gd name="T14" fmla="*/ 41 w 111"/>
                <a:gd name="T15" fmla="*/ 40 h 111"/>
                <a:gd name="T16" fmla="*/ 28 w 111"/>
                <a:gd name="T17" fmla="*/ 52 h 111"/>
                <a:gd name="T18" fmla="*/ 26 w 111"/>
                <a:gd name="T19" fmla="*/ 57 h 111"/>
                <a:gd name="T20" fmla="*/ 14 w 111"/>
                <a:gd name="T21" fmla="*/ 69 h 111"/>
                <a:gd name="T22" fmla="*/ 2 w 111"/>
                <a:gd name="T23" fmla="*/ 80 h 111"/>
                <a:gd name="T24" fmla="*/ 0 w 111"/>
                <a:gd name="T25" fmla="*/ 62 h 111"/>
                <a:gd name="T26" fmla="*/ 22 w 111"/>
                <a:gd name="T27" fmla="*/ 24 h 111"/>
                <a:gd name="T28" fmla="*/ 67 w 111"/>
                <a:gd name="T29" fmla="*/ 2 h 111"/>
                <a:gd name="T30" fmla="*/ 109 w 111"/>
                <a:gd name="T31" fmla="*/ 50 h 111"/>
                <a:gd name="T32" fmla="*/ 87 w 111"/>
                <a:gd name="T33" fmla="*/ 88 h 111"/>
                <a:gd name="T34" fmla="*/ 49 w 111"/>
                <a:gd name="T35" fmla="*/ 110 h 111"/>
                <a:gd name="T36" fmla="*/ 31 w 111"/>
                <a:gd name="T37" fmla="*/ 10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1" h="111">
                  <a:moveTo>
                    <a:pt x="31" y="108"/>
                  </a:moveTo>
                  <a:cubicBezTo>
                    <a:pt x="34" y="104"/>
                    <a:pt x="38" y="100"/>
                    <a:pt x="42" y="96"/>
                  </a:cubicBezTo>
                  <a:cubicBezTo>
                    <a:pt x="46" y="93"/>
                    <a:pt x="49" y="88"/>
                    <a:pt x="54" y="85"/>
                  </a:cubicBezTo>
                  <a:cubicBezTo>
                    <a:pt x="55" y="84"/>
                    <a:pt x="57" y="84"/>
                    <a:pt x="58" y="83"/>
                  </a:cubicBezTo>
                  <a:cubicBezTo>
                    <a:pt x="62" y="80"/>
                    <a:pt x="66" y="75"/>
                    <a:pt x="71" y="70"/>
                  </a:cubicBezTo>
                  <a:cubicBezTo>
                    <a:pt x="75" y="66"/>
                    <a:pt x="80" y="62"/>
                    <a:pt x="82" y="58"/>
                  </a:cubicBezTo>
                  <a:cubicBezTo>
                    <a:pt x="93" y="39"/>
                    <a:pt x="73" y="18"/>
                    <a:pt x="53" y="29"/>
                  </a:cubicBezTo>
                  <a:cubicBezTo>
                    <a:pt x="49" y="31"/>
                    <a:pt x="45" y="36"/>
                    <a:pt x="41" y="40"/>
                  </a:cubicBezTo>
                  <a:cubicBezTo>
                    <a:pt x="37" y="44"/>
                    <a:pt x="31" y="49"/>
                    <a:pt x="28" y="52"/>
                  </a:cubicBezTo>
                  <a:cubicBezTo>
                    <a:pt x="27" y="54"/>
                    <a:pt x="27" y="56"/>
                    <a:pt x="26" y="57"/>
                  </a:cubicBezTo>
                  <a:cubicBezTo>
                    <a:pt x="23" y="62"/>
                    <a:pt x="18" y="65"/>
                    <a:pt x="14" y="69"/>
                  </a:cubicBezTo>
                  <a:cubicBezTo>
                    <a:pt x="10" y="73"/>
                    <a:pt x="7" y="77"/>
                    <a:pt x="2" y="80"/>
                  </a:cubicBezTo>
                  <a:cubicBezTo>
                    <a:pt x="1" y="74"/>
                    <a:pt x="0" y="70"/>
                    <a:pt x="0" y="62"/>
                  </a:cubicBezTo>
                  <a:cubicBezTo>
                    <a:pt x="2" y="45"/>
                    <a:pt x="12" y="35"/>
                    <a:pt x="22" y="24"/>
                  </a:cubicBezTo>
                  <a:cubicBezTo>
                    <a:pt x="34" y="12"/>
                    <a:pt x="45" y="0"/>
                    <a:pt x="67" y="2"/>
                  </a:cubicBezTo>
                  <a:cubicBezTo>
                    <a:pt x="90" y="3"/>
                    <a:pt x="111" y="22"/>
                    <a:pt x="109" y="50"/>
                  </a:cubicBezTo>
                  <a:cubicBezTo>
                    <a:pt x="108" y="68"/>
                    <a:pt x="98" y="77"/>
                    <a:pt x="87" y="88"/>
                  </a:cubicBezTo>
                  <a:cubicBezTo>
                    <a:pt x="76" y="98"/>
                    <a:pt x="67" y="109"/>
                    <a:pt x="49" y="110"/>
                  </a:cubicBezTo>
                  <a:cubicBezTo>
                    <a:pt x="42" y="111"/>
                    <a:pt x="37" y="110"/>
                    <a:pt x="31" y="10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9" name="Freeform 21"/>
            <p:cNvSpPr/>
            <p:nvPr/>
          </p:nvSpPr>
          <p:spPr bwMode="auto">
            <a:xfrm>
              <a:off x="5439710" y="3776102"/>
              <a:ext cx="109653" cy="109653"/>
            </a:xfrm>
            <a:custGeom>
              <a:avLst/>
              <a:gdLst>
                <a:gd name="T0" fmla="*/ 75 w 91"/>
                <a:gd name="T1" fmla="*/ 2 h 91"/>
                <a:gd name="T2" fmla="*/ 90 w 91"/>
                <a:gd name="T3" fmla="*/ 15 h 91"/>
                <a:gd name="T4" fmla="*/ 72 w 91"/>
                <a:gd name="T5" fmla="*/ 36 h 91"/>
                <a:gd name="T6" fmla="*/ 34 w 91"/>
                <a:gd name="T7" fmla="*/ 74 h 91"/>
                <a:gd name="T8" fmla="*/ 12 w 91"/>
                <a:gd name="T9" fmla="*/ 91 h 91"/>
                <a:gd name="T10" fmla="*/ 0 w 91"/>
                <a:gd name="T11" fmla="*/ 79 h 91"/>
                <a:gd name="T12" fmla="*/ 7 w 91"/>
                <a:gd name="T13" fmla="*/ 67 h 91"/>
                <a:gd name="T14" fmla="*/ 64 w 91"/>
                <a:gd name="T15" fmla="*/ 10 h 91"/>
                <a:gd name="T16" fmla="*/ 75 w 91"/>
                <a:gd name="T17" fmla="*/ 2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1" h="91">
                  <a:moveTo>
                    <a:pt x="75" y="2"/>
                  </a:moveTo>
                  <a:cubicBezTo>
                    <a:pt x="84" y="0"/>
                    <a:pt x="91" y="6"/>
                    <a:pt x="90" y="15"/>
                  </a:cubicBezTo>
                  <a:cubicBezTo>
                    <a:pt x="89" y="22"/>
                    <a:pt x="77" y="31"/>
                    <a:pt x="72" y="36"/>
                  </a:cubicBezTo>
                  <a:cubicBezTo>
                    <a:pt x="58" y="49"/>
                    <a:pt x="47" y="60"/>
                    <a:pt x="34" y="74"/>
                  </a:cubicBezTo>
                  <a:cubicBezTo>
                    <a:pt x="28" y="79"/>
                    <a:pt x="21" y="90"/>
                    <a:pt x="12" y="91"/>
                  </a:cubicBezTo>
                  <a:cubicBezTo>
                    <a:pt x="6" y="91"/>
                    <a:pt x="0" y="86"/>
                    <a:pt x="0" y="79"/>
                  </a:cubicBezTo>
                  <a:cubicBezTo>
                    <a:pt x="0" y="74"/>
                    <a:pt x="3" y="70"/>
                    <a:pt x="7" y="67"/>
                  </a:cubicBezTo>
                  <a:cubicBezTo>
                    <a:pt x="26" y="47"/>
                    <a:pt x="45" y="29"/>
                    <a:pt x="64" y="10"/>
                  </a:cubicBezTo>
                  <a:cubicBezTo>
                    <a:pt x="67" y="7"/>
                    <a:pt x="70" y="2"/>
                    <a:pt x="75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40" name="Freeform 22"/>
            <p:cNvSpPr/>
            <p:nvPr/>
          </p:nvSpPr>
          <p:spPr bwMode="auto">
            <a:xfrm>
              <a:off x="5367288" y="3824554"/>
              <a:ext cx="133623" cy="133623"/>
            </a:xfrm>
            <a:custGeom>
              <a:avLst/>
              <a:gdLst>
                <a:gd name="T0" fmla="*/ 80 w 111"/>
                <a:gd name="T1" fmla="*/ 2 h 111"/>
                <a:gd name="T2" fmla="*/ 78 w 111"/>
                <a:gd name="T3" fmla="*/ 5 h 111"/>
                <a:gd name="T4" fmla="*/ 57 w 111"/>
                <a:gd name="T5" fmla="*/ 26 h 111"/>
                <a:gd name="T6" fmla="*/ 40 w 111"/>
                <a:gd name="T7" fmla="*/ 41 h 111"/>
                <a:gd name="T8" fmla="*/ 26 w 111"/>
                <a:gd name="T9" fmla="*/ 64 h 111"/>
                <a:gd name="T10" fmla="*/ 56 w 111"/>
                <a:gd name="T11" fmla="*/ 83 h 111"/>
                <a:gd name="T12" fmla="*/ 70 w 111"/>
                <a:gd name="T13" fmla="*/ 71 h 111"/>
                <a:gd name="T14" fmla="*/ 82 w 111"/>
                <a:gd name="T15" fmla="*/ 59 h 111"/>
                <a:gd name="T16" fmla="*/ 85 w 111"/>
                <a:gd name="T17" fmla="*/ 53 h 111"/>
                <a:gd name="T18" fmla="*/ 97 w 111"/>
                <a:gd name="T19" fmla="*/ 42 h 111"/>
                <a:gd name="T20" fmla="*/ 108 w 111"/>
                <a:gd name="T21" fmla="*/ 31 h 111"/>
                <a:gd name="T22" fmla="*/ 111 w 111"/>
                <a:gd name="T23" fmla="*/ 45 h 111"/>
                <a:gd name="T24" fmla="*/ 89 w 111"/>
                <a:gd name="T25" fmla="*/ 85 h 111"/>
                <a:gd name="T26" fmla="*/ 42 w 111"/>
                <a:gd name="T27" fmla="*/ 109 h 111"/>
                <a:gd name="T28" fmla="*/ 2 w 111"/>
                <a:gd name="T29" fmla="*/ 68 h 111"/>
                <a:gd name="T30" fmla="*/ 25 w 111"/>
                <a:gd name="T31" fmla="*/ 22 h 111"/>
                <a:gd name="T32" fmla="*/ 64 w 111"/>
                <a:gd name="T33" fmla="*/ 0 h 111"/>
                <a:gd name="T34" fmla="*/ 80 w 111"/>
                <a:gd name="T35" fmla="*/ 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1" h="111">
                  <a:moveTo>
                    <a:pt x="80" y="2"/>
                  </a:moveTo>
                  <a:cubicBezTo>
                    <a:pt x="80" y="4"/>
                    <a:pt x="78" y="4"/>
                    <a:pt x="78" y="5"/>
                  </a:cubicBezTo>
                  <a:cubicBezTo>
                    <a:pt x="71" y="12"/>
                    <a:pt x="64" y="19"/>
                    <a:pt x="57" y="26"/>
                  </a:cubicBezTo>
                  <a:cubicBezTo>
                    <a:pt x="51" y="29"/>
                    <a:pt x="46" y="35"/>
                    <a:pt x="40" y="41"/>
                  </a:cubicBezTo>
                  <a:cubicBezTo>
                    <a:pt x="34" y="47"/>
                    <a:pt x="26" y="52"/>
                    <a:pt x="26" y="64"/>
                  </a:cubicBezTo>
                  <a:cubicBezTo>
                    <a:pt x="26" y="79"/>
                    <a:pt x="41" y="90"/>
                    <a:pt x="56" y="83"/>
                  </a:cubicBezTo>
                  <a:cubicBezTo>
                    <a:pt x="61" y="81"/>
                    <a:pt x="65" y="76"/>
                    <a:pt x="70" y="71"/>
                  </a:cubicBezTo>
                  <a:cubicBezTo>
                    <a:pt x="74" y="67"/>
                    <a:pt x="79" y="63"/>
                    <a:pt x="82" y="59"/>
                  </a:cubicBezTo>
                  <a:cubicBezTo>
                    <a:pt x="83" y="57"/>
                    <a:pt x="84" y="55"/>
                    <a:pt x="85" y="53"/>
                  </a:cubicBezTo>
                  <a:cubicBezTo>
                    <a:pt x="88" y="49"/>
                    <a:pt x="93" y="45"/>
                    <a:pt x="97" y="42"/>
                  </a:cubicBezTo>
                  <a:cubicBezTo>
                    <a:pt x="101" y="38"/>
                    <a:pt x="104" y="34"/>
                    <a:pt x="108" y="31"/>
                  </a:cubicBezTo>
                  <a:cubicBezTo>
                    <a:pt x="110" y="36"/>
                    <a:pt x="111" y="40"/>
                    <a:pt x="111" y="45"/>
                  </a:cubicBezTo>
                  <a:cubicBezTo>
                    <a:pt x="111" y="65"/>
                    <a:pt x="100" y="74"/>
                    <a:pt x="89" y="85"/>
                  </a:cubicBezTo>
                  <a:cubicBezTo>
                    <a:pt x="77" y="97"/>
                    <a:pt x="67" y="111"/>
                    <a:pt x="42" y="109"/>
                  </a:cubicBezTo>
                  <a:cubicBezTo>
                    <a:pt x="21" y="107"/>
                    <a:pt x="4" y="90"/>
                    <a:pt x="2" y="68"/>
                  </a:cubicBezTo>
                  <a:cubicBezTo>
                    <a:pt x="0" y="44"/>
                    <a:pt x="13" y="34"/>
                    <a:pt x="25" y="22"/>
                  </a:cubicBezTo>
                  <a:cubicBezTo>
                    <a:pt x="36" y="11"/>
                    <a:pt x="45" y="1"/>
                    <a:pt x="64" y="0"/>
                  </a:cubicBezTo>
                  <a:cubicBezTo>
                    <a:pt x="70" y="0"/>
                    <a:pt x="75" y="1"/>
                    <a:pt x="80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</p:grpSp>
      <p:sp>
        <p:nvSpPr>
          <p:cNvPr id="47" name="矩形 46"/>
          <p:cNvSpPr/>
          <p:nvPr/>
        </p:nvSpPr>
        <p:spPr>
          <a:xfrm>
            <a:off x="2323624" y="4317314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440058" y="4317314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5017716" y="4801810"/>
            <a:ext cx="2260437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51" name="矩形 50"/>
          <p:cNvSpPr/>
          <p:nvPr/>
        </p:nvSpPr>
        <p:spPr>
          <a:xfrm>
            <a:off x="8525494" y="4317314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2" name="矩形 51"/>
          <p:cNvSpPr>
            <a:spLocks noChangeArrowheads="1"/>
          </p:cNvSpPr>
          <p:nvPr/>
        </p:nvSpPr>
        <p:spPr bwMode="auto">
          <a:xfrm>
            <a:off x="8103152" y="4801810"/>
            <a:ext cx="2260437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422476" y="2371423"/>
            <a:ext cx="1250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关键字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5522552" y="2371423"/>
            <a:ext cx="1250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关键字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8607988" y="2371423"/>
            <a:ext cx="1250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关键字</a:t>
            </a:r>
          </a:p>
        </p:txBody>
      </p:sp>
      <p:sp>
        <p:nvSpPr>
          <p:cNvPr id="44" name="矩形 43"/>
          <p:cNvSpPr>
            <a:spLocks noChangeArrowheads="1"/>
          </p:cNvSpPr>
          <p:nvPr/>
        </p:nvSpPr>
        <p:spPr bwMode="auto">
          <a:xfrm>
            <a:off x="1917639" y="4801809"/>
            <a:ext cx="2260437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45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教法分析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8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0">
                                          <p:cBhvr additive="base">
                                            <p:cTn id="15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0">
                                          <p:cBhvr additive="base">
                                            <p:cTn id="16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7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3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7" dur="4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0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4" dur="4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7" dur="4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/>
          <p:bldP spid="21" grpId="0" animBg="1"/>
          <p:bldP spid="24" grpId="0"/>
          <p:bldP spid="26" grpId="0" animBg="1"/>
          <p:bldP spid="29" grpId="0"/>
          <p:bldP spid="47" grpId="0"/>
          <p:bldP spid="49" grpId="0"/>
          <p:bldP spid="50" grpId="0"/>
          <p:bldP spid="51" grpId="0"/>
          <p:bldP spid="52" grpId="0"/>
          <p:bldP spid="3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47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7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3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1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9" dur="7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3" dur="4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57" dur="4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0" dur="4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4" dur="4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7" dur="4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0" dur="4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/>
          <p:bldP spid="21" grpId="0" animBg="1"/>
          <p:bldP spid="24" grpId="0"/>
          <p:bldP spid="26" grpId="0" animBg="1"/>
          <p:bldP spid="29" grpId="0"/>
          <p:bldP spid="47" grpId="0"/>
          <p:bldP spid="49" grpId="0"/>
          <p:bldP spid="50" grpId="0"/>
          <p:bldP spid="51" grpId="0"/>
          <p:bldP spid="52" grpId="0"/>
          <p:bldP spid="3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5" y="3460061"/>
            <a:ext cx="6738599" cy="36742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19" name="文本框 3"/>
          <p:cNvSpPr txBox="1"/>
          <p:nvPr/>
        </p:nvSpPr>
        <p:spPr>
          <a:xfrm>
            <a:off x="6225110" y="2081996"/>
            <a:ext cx="1158632" cy="1421920"/>
          </a:xfrm>
          <a:prstGeom prst="rect">
            <a:avLst/>
          </a:prstGeom>
          <a:noFill/>
        </p:spPr>
        <p:txBody>
          <a:bodyPr wrap="none" lIns="91431" tIns="45716" rIns="91431" bIns="45716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36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6000" dirty="0">
                <a:solidFill>
                  <a:srgbClr val="84B537"/>
                </a:solidFill>
                <a:cs typeface="+mn-ea"/>
                <a:sym typeface="+mn-lt"/>
              </a:rPr>
              <a:t>01</a:t>
            </a:r>
            <a:endParaRPr lang="zh-CN" altLang="en-US" sz="6000" dirty="0">
              <a:solidFill>
                <a:srgbClr val="84B537"/>
              </a:solidFill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619847" y="1514382"/>
            <a:ext cx="2313111" cy="2313111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任意多边形 20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 flipV="1">
            <a:off x="3" y="4163473"/>
            <a:ext cx="4596196" cy="369600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24" name="文本框 16"/>
          <p:cNvSpPr txBox="1"/>
          <p:nvPr/>
        </p:nvSpPr>
        <p:spPr>
          <a:xfrm>
            <a:off x="4027950" y="4713948"/>
            <a:ext cx="1158632" cy="1421920"/>
          </a:xfrm>
          <a:prstGeom prst="rect">
            <a:avLst/>
          </a:prstGeom>
          <a:noFill/>
        </p:spPr>
        <p:txBody>
          <a:bodyPr wrap="none" lIns="91431" tIns="45716" rIns="91431" bIns="45716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36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6000" dirty="0">
                <a:solidFill>
                  <a:srgbClr val="519315"/>
                </a:solidFill>
                <a:cs typeface="+mn-ea"/>
                <a:sym typeface="+mn-lt"/>
              </a:rPr>
              <a:t>02</a:t>
            </a:r>
            <a:endParaRPr lang="zh-CN" altLang="en-US" sz="6000" dirty="0">
              <a:solidFill>
                <a:srgbClr val="519315"/>
              </a:solidFill>
              <a:cs typeface="+mn-ea"/>
              <a:sym typeface="+mn-lt"/>
            </a:endParaRPr>
          </a:p>
        </p:txBody>
      </p:sp>
      <p:grpSp>
        <p:nvGrpSpPr>
          <p:cNvPr id="25" name="组合 24"/>
          <p:cNvGrpSpPr/>
          <p:nvPr/>
        </p:nvGrpSpPr>
        <p:grpSpPr>
          <a:xfrm flipV="1">
            <a:off x="3454769" y="4163479"/>
            <a:ext cx="2313111" cy="2313111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6" name="任意多边形 25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 flipV="1">
            <a:off x="6990445" y="4163473"/>
            <a:ext cx="5201555" cy="369600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31" name="文本框 24"/>
          <p:cNvSpPr txBox="1"/>
          <p:nvPr/>
        </p:nvSpPr>
        <p:spPr>
          <a:xfrm>
            <a:off x="6519446" y="4729991"/>
            <a:ext cx="1158632" cy="1421920"/>
          </a:xfrm>
          <a:prstGeom prst="rect">
            <a:avLst/>
          </a:prstGeom>
          <a:noFill/>
        </p:spPr>
        <p:txBody>
          <a:bodyPr wrap="none" lIns="91431" tIns="45716" rIns="91431" bIns="45716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CN" sz="36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Step</a:t>
            </a:r>
          </a:p>
          <a:p>
            <a:pPr algn="ctr">
              <a:lnSpc>
                <a:spcPct val="90000"/>
              </a:lnSpc>
            </a:pPr>
            <a:r>
              <a:rPr lang="en-US" altLang="zh-CN" sz="6000" dirty="0">
                <a:solidFill>
                  <a:srgbClr val="519315"/>
                </a:solidFill>
                <a:cs typeface="+mn-ea"/>
                <a:sym typeface="+mn-lt"/>
              </a:rPr>
              <a:t>03</a:t>
            </a:r>
            <a:endParaRPr lang="zh-CN" altLang="en-US" sz="6000" dirty="0">
              <a:solidFill>
                <a:srgbClr val="519315"/>
              </a:solidFill>
              <a:cs typeface="+mn-ea"/>
              <a:sym typeface="+mn-lt"/>
            </a:endParaRPr>
          </a:p>
        </p:txBody>
      </p:sp>
      <p:grpSp>
        <p:nvGrpSpPr>
          <p:cNvPr id="32" name="组合 31"/>
          <p:cNvGrpSpPr/>
          <p:nvPr/>
        </p:nvGrpSpPr>
        <p:grpSpPr>
          <a:xfrm flipV="1">
            <a:off x="5899065" y="4163479"/>
            <a:ext cx="2313111" cy="2313111"/>
            <a:chOff x="6864437" y="1751529"/>
            <a:chExt cx="1970470" cy="197047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33" name="任意多边形 32"/>
            <p:cNvSpPr/>
            <p:nvPr/>
          </p:nvSpPr>
          <p:spPr>
            <a:xfrm>
              <a:off x="6864437" y="1751529"/>
              <a:ext cx="1970470" cy="1523844"/>
            </a:xfrm>
            <a:custGeom>
              <a:avLst/>
              <a:gdLst>
                <a:gd name="connsiteX0" fmla="*/ 985235 w 1970470"/>
                <a:gd name="connsiteY0" fmla="*/ 0 h 1523844"/>
                <a:gd name="connsiteX1" fmla="*/ 1970470 w 1970470"/>
                <a:gd name="connsiteY1" fmla="*/ 985235 h 1523844"/>
                <a:gd name="connsiteX2" fmla="*/ 1851557 w 1970470"/>
                <a:gd name="connsiteY2" fmla="*/ 1454856 h 1523844"/>
                <a:gd name="connsiteX3" fmla="*/ 1809646 w 1970470"/>
                <a:gd name="connsiteY3" fmla="*/ 1523844 h 1523844"/>
                <a:gd name="connsiteX4" fmla="*/ 1380307 w 1970470"/>
                <a:gd name="connsiteY4" fmla="*/ 1523844 h 1523844"/>
                <a:gd name="connsiteX5" fmla="*/ 1458954 w 1970470"/>
                <a:gd name="connsiteY5" fmla="*/ 1458954 h 1523844"/>
                <a:gd name="connsiteX6" fmla="*/ 1655175 w 1970470"/>
                <a:gd name="connsiteY6" fmla="*/ 985235 h 1523844"/>
                <a:gd name="connsiteX7" fmla="*/ 985235 w 1970470"/>
                <a:gd name="connsiteY7" fmla="*/ 315295 h 1523844"/>
                <a:gd name="connsiteX8" fmla="*/ 315295 w 1970470"/>
                <a:gd name="connsiteY8" fmla="*/ 985235 h 1523844"/>
                <a:gd name="connsiteX9" fmla="*/ 511516 w 1970470"/>
                <a:gd name="connsiteY9" fmla="*/ 1458954 h 1523844"/>
                <a:gd name="connsiteX10" fmla="*/ 590163 w 1970470"/>
                <a:gd name="connsiteY10" fmla="*/ 1523844 h 1523844"/>
                <a:gd name="connsiteX11" fmla="*/ 160824 w 1970470"/>
                <a:gd name="connsiteY11" fmla="*/ 1523844 h 1523844"/>
                <a:gd name="connsiteX12" fmla="*/ 118913 w 1970470"/>
                <a:gd name="connsiteY12" fmla="*/ 1454856 h 1523844"/>
                <a:gd name="connsiteX13" fmla="*/ 0 w 1970470"/>
                <a:gd name="connsiteY13" fmla="*/ 985235 h 1523844"/>
                <a:gd name="connsiteX14" fmla="*/ 985235 w 1970470"/>
                <a:gd name="connsiteY14" fmla="*/ 0 h 1523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7025261" y="3275373"/>
              <a:ext cx="1648822" cy="446626"/>
            </a:xfrm>
            <a:custGeom>
              <a:avLst/>
              <a:gdLst>
                <a:gd name="connsiteX0" fmla="*/ 0 w 1648822"/>
                <a:gd name="connsiteY0" fmla="*/ 0 h 446626"/>
                <a:gd name="connsiteX1" fmla="*/ 429339 w 1648822"/>
                <a:gd name="connsiteY1" fmla="*/ 0 h 446626"/>
                <a:gd name="connsiteX2" fmla="*/ 449841 w 1648822"/>
                <a:gd name="connsiteY2" fmla="*/ 16916 h 446626"/>
                <a:gd name="connsiteX3" fmla="*/ 824411 w 1648822"/>
                <a:gd name="connsiteY3" fmla="*/ 131331 h 446626"/>
                <a:gd name="connsiteX4" fmla="*/ 1198981 w 1648822"/>
                <a:gd name="connsiteY4" fmla="*/ 16916 h 446626"/>
                <a:gd name="connsiteX5" fmla="*/ 1219483 w 1648822"/>
                <a:gd name="connsiteY5" fmla="*/ 0 h 446626"/>
                <a:gd name="connsiteX6" fmla="*/ 1648822 w 1648822"/>
                <a:gd name="connsiteY6" fmla="*/ 0 h 446626"/>
                <a:gd name="connsiteX7" fmla="*/ 1641383 w 1648822"/>
                <a:gd name="connsiteY7" fmla="*/ 12245 h 446626"/>
                <a:gd name="connsiteX8" fmla="*/ 824411 w 1648822"/>
                <a:gd name="connsiteY8" fmla="*/ 446626 h 446626"/>
                <a:gd name="connsiteX9" fmla="*/ 7439 w 1648822"/>
                <a:gd name="connsiteY9" fmla="*/ 12245 h 446626"/>
                <a:gd name="connsiteX10" fmla="*/ 0 w 1648822"/>
                <a:gd name="connsiteY10" fmla="*/ 0 h 4466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cs typeface="+mn-ea"/>
                <a:sym typeface="+mn-lt"/>
              </a:endParaRPr>
            </a:p>
          </p:txBody>
        </p:sp>
      </p:grpSp>
      <p:sp>
        <p:nvSpPr>
          <p:cNvPr id="35" name="TextBox 59"/>
          <p:cNvSpPr txBox="1">
            <a:spLocks noChangeArrowheads="1"/>
          </p:cNvSpPr>
          <p:nvPr/>
        </p:nvSpPr>
        <p:spPr bwMode="auto">
          <a:xfrm flipH="1">
            <a:off x="2567502" y="1832221"/>
            <a:ext cx="2881797" cy="461657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点击此处输入内容</a:t>
            </a:r>
            <a:endParaRPr lang="en-US" altLang="ko-KR" sz="2400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矩形 36"/>
          <p:cNvSpPr>
            <a:spLocks noChangeArrowheads="1"/>
          </p:cNvSpPr>
          <p:nvPr/>
        </p:nvSpPr>
        <p:spPr bwMode="auto">
          <a:xfrm>
            <a:off x="990702" y="2296030"/>
            <a:ext cx="4458597" cy="934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在此录入上述图表的综合描述说明，在此录入上述图表的综合描述说明，在此录入上述图表的描述说明，在此录入上述图表的描述说明。</a:t>
            </a:r>
          </a:p>
        </p:txBody>
      </p:sp>
      <p:sp>
        <p:nvSpPr>
          <p:cNvPr id="38" name="TextBox 59"/>
          <p:cNvSpPr txBox="1">
            <a:spLocks noChangeArrowheads="1"/>
          </p:cNvSpPr>
          <p:nvPr/>
        </p:nvSpPr>
        <p:spPr bwMode="auto">
          <a:xfrm flipH="1">
            <a:off x="8420539" y="4687766"/>
            <a:ext cx="2952599" cy="461657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点击此处输入内容</a:t>
            </a:r>
            <a:endParaRPr lang="en-US" altLang="ko-KR" sz="2400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9" name="矩形 17"/>
          <p:cNvSpPr>
            <a:spLocks noChangeArrowheads="1"/>
          </p:cNvSpPr>
          <p:nvPr/>
        </p:nvSpPr>
        <p:spPr bwMode="auto">
          <a:xfrm>
            <a:off x="8438771" y="5183014"/>
            <a:ext cx="2916167" cy="12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在此录入上述图表的综合描述说明，在此录入上述图表的综合描述说明，在此录入上述图表的综合描述说明。</a:t>
            </a:r>
          </a:p>
        </p:txBody>
      </p:sp>
      <p:sp>
        <p:nvSpPr>
          <p:cNvPr id="40" name="TextBox 59"/>
          <p:cNvSpPr txBox="1">
            <a:spLocks noChangeArrowheads="1"/>
          </p:cNvSpPr>
          <p:nvPr/>
        </p:nvSpPr>
        <p:spPr bwMode="auto">
          <a:xfrm flipH="1">
            <a:off x="644963" y="4657265"/>
            <a:ext cx="2588687" cy="461657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点击输入内容</a:t>
            </a:r>
            <a:endParaRPr lang="en-US" altLang="ko-KR" sz="2400" kern="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矩形 17"/>
          <p:cNvSpPr>
            <a:spLocks noChangeArrowheads="1"/>
          </p:cNvSpPr>
          <p:nvPr/>
        </p:nvSpPr>
        <p:spPr bwMode="auto">
          <a:xfrm>
            <a:off x="990704" y="5152514"/>
            <a:ext cx="2221425" cy="121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学法指导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3" grpId="0" animBg="1"/>
      <p:bldP spid="24" grpId="0"/>
      <p:bldP spid="28" grpId="0" animBg="1"/>
      <p:bldP spid="31" grpId="0"/>
      <p:bldP spid="35" grpId="0"/>
      <p:bldP spid="37" grpId="0"/>
      <p:bldP spid="38" grpId="0"/>
      <p:bldP spid="39" grpId="0"/>
      <p:bldP spid="40" grpId="0"/>
      <p:bldP spid="41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788987" y="2315126"/>
            <a:ext cx="66140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 spc="300" dirty="0">
                <a:solidFill>
                  <a:schemeClr val="accent3"/>
                </a:solidFill>
                <a:cs typeface="+mn-ea"/>
                <a:sym typeface="+mn-lt"/>
              </a:rPr>
              <a:t>教学过程</a:t>
            </a:r>
          </a:p>
        </p:txBody>
      </p:sp>
      <p:sp>
        <p:nvSpPr>
          <p:cNvPr id="9" name="PA_01 13"/>
          <p:cNvSpPr txBox="1"/>
          <p:nvPr>
            <p:custDataLst>
              <p:tags r:id="rId2"/>
            </p:custDataLst>
          </p:nvPr>
        </p:nvSpPr>
        <p:spPr>
          <a:xfrm>
            <a:off x="3267305" y="4354349"/>
            <a:ext cx="565739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TEACHING PROCESS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2859615" y="2148354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859615" y="3811055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149120" y="1329043"/>
            <a:ext cx="1197339" cy="12978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0" y="1335600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332386" y="4019612"/>
            <a:ext cx="18415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19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25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5"/>
          <p:cNvGrpSpPr/>
          <p:nvPr/>
        </p:nvGrpSpPr>
        <p:grpSpPr bwMode="auto">
          <a:xfrm>
            <a:off x="1955981" y="3836557"/>
            <a:ext cx="1269412" cy="1271501"/>
            <a:chOff x="0" y="0"/>
            <a:chExt cx="1080120" cy="1080120"/>
          </a:xfrm>
        </p:grpSpPr>
        <p:grpSp>
          <p:nvGrpSpPr>
            <p:cNvPr id="43" name="Group 6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45" name="椭圆 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椭圆 5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84B537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  <a:miter lim="800000"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4" name="文本框 10"/>
            <p:cNvSpPr>
              <a:spLocks noChangeArrowheads="1"/>
            </p:cNvSpPr>
            <p:nvPr/>
          </p:nvSpPr>
          <p:spPr bwMode="auto">
            <a:xfrm>
              <a:off x="149739" y="365759"/>
              <a:ext cx="775006" cy="322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1865" b="1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47" name="Group 10"/>
          <p:cNvGrpSpPr/>
          <p:nvPr/>
        </p:nvGrpSpPr>
        <p:grpSpPr bwMode="auto">
          <a:xfrm>
            <a:off x="3266465" y="2144957"/>
            <a:ext cx="1741708" cy="1742012"/>
            <a:chOff x="0" y="0"/>
            <a:chExt cx="1080120" cy="1080120"/>
          </a:xfrm>
        </p:grpSpPr>
        <p:grpSp>
          <p:nvGrpSpPr>
            <p:cNvPr id="48" name="Group 11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0" name="椭圆 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椭圆 28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519315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  <a:miter lim="800000"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49" name="文本框 26"/>
            <p:cNvSpPr>
              <a:spLocks noChangeArrowheads="1"/>
            </p:cNvSpPr>
            <p:nvPr/>
          </p:nvSpPr>
          <p:spPr bwMode="auto">
            <a:xfrm>
              <a:off x="227817" y="400115"/>
              <a:ext cx="624495" cy="2607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135" b="1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2" name="Group 15"/>
          <p:cNvGrpSpPr/>
          <p:nvPr/>
        </p:nvGrpSpPr>
        <p:grpSpPr bwMode="auto">
          <a:xfrm>
            <a:off x="5571941" y="3836560"/>
            <a:ext cx="1560631" cy="1560903"/>
            <a:chOff x="0" y="0"/>
            <a:chExt cx="1080120" cy="1080120"/>
          </a:xfrm>
        </p:grpSpPr>
        <p:grpSp>
          <p:nvGrpSpPr>
            <p:cNvPr id="53" name="Group 16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55" name="椭圆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椭圆 33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519315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  <a:miter lim="800000"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54" name="文本框 31"/>
            <p:cNvSpPr>
              <a:spLocks noChangeArrowheads="1"/>
            </p:cNvSpPr>
            <p:nvPr/>
          </p:nvSpPr>
          <p:spPr bwMode="auto">
            <a:xfrm>
              <a:off x="191586" y="398075"/>
              <a:ext cx="696954" cy="2910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135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</p:grpSp>
      <p:grpSp>
        <p:nvGrpSpPr>
          <p:cNvPr id="57" name="Group 20"/>
          <p:cNvGrpSpPr/>
          <p:nvPr/>
        </p:nvGrpSpPr>
        <p:grpSpPr bwMode="auto">
          <a:xfrm>
            <a:off x="7399517" y="1383173"/>
            <a:ext cx="2286808" cy="2287208"/>
            <a:chOff x="0" y="0"/>
            <a:chExt cx="1080120" cy="1080120"/>
          </a:xfrm>
        </p:grpSpPr>
        <p:grpSp>
          <p:nvGrpSpPr>
            <p:cNvPr id="58" name="Group 21"/>
            <p:cNvGrpSpPr/>
            <p:nvPr/>
          </p:nvGrpSpPr>
          <p:grpSpPr bwMode="auto">
            <a:xfrm>
              <a:off x="0" y="0"/>
              <a:ext cx="1080120" cy="1080120"/>
              <a:chOff x="0" y="0"/>
              <a:chExt cx="1080120" cy="1080120"/>
            </a:xfrm>
          </p:grpSpPr>
          <p:sp>
            <p:nvSpPr>
              <p:cNvPr id="60" name="椭圆 3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080120" cy="1080120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椭圆 39"/>
              <p:cNvSpPr>
                <a:spLocks noChangeArrowheads="1"/>
              </p:cNvSpPr>
              <p:nvPr/>
            </p:nvSpPr>
            <p:spPr bwMode="auto">
              <a:xfrm>
                <a:off x="72008" y="72008"/>
                <a:ext cx="936104" cy="936104"/>
              </a:xfrm>
              <a:prstGeom prst="ellipse">
                <a:avLst/>
              </a:prstGeom>
              <a:solidFill>
                <a:srgbClr val="84B537"/>
              </a:solidFill>
              <a:ln w="19050">
                <a:solidFill>
                  <a:schemeClr val="tx1">
                    <a:lumMod val="65000"/>
                    <a:lumOff val="35000"/>
                  </a:schemeClr>
                </a:solidFill>
                <a:miter lim="800000"/>
              </a:ln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charset="-122"/>
                    <a:ea typeface="微软雅黑" panose="020B050302020402020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2135">
                  <a:solidFill>
                    <a:srgbClr val="FFFFFF"/>
                  </a:solidFill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59" name="文本框 37"/>
            <p:cNvSpPr>
              <a:spLocks noChangeArrowheads="1"/>
            </p:cNvSpPr>
            <p:nvPr/>
          </p:nvSpPr>
          <p:spPr bwMode="auto">
            <a:xfrm>
              <a:off x="251134" y="414093"/>
              <a:ext cx="577850" cy="237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charset="-122"/>
                  <a:ea typeface="微软雅黑" panose="020B050302020402020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665" b="1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关键词</a:t>
              </a:r>
            </a:p>
          </p:txBody>
        </p:sp>
      </p:grpSp>
      <p:cxnSp>
        <p:nvCxnSpPr>
          <p:cNvPr id="62" name="直接连接符 13"/>
          <p:cNvCxnSpPr>
            <a:cxnSpLocks noChangeShapeType="1"/>
            <a:stCxn id="45" idx="7"/>
            <a:endCxn id="50" idx="3"/>
          </p:cNvCxnSpPr>
          <p:nvPr/>
        </p:nvCxnSpPr>
        <p:spPr bwMode="auto">
          <a:xfrm flipV="1">
            <a:off x="3039492" y="3631854"/>
            <a:ext cx="482037" cy="390907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3" name="直接连接符 17"/>
          <p:cNvCxnSpPr>
            <a:cxnSpLocks noChangeShapeType="1"/>
            <a:endCxn id="55" idx="1"/>
          </p:cNvCxnSpPr>
          <p:nvPr/>
        </p:nvCxnSpPr>
        <p:spPr bwMode="auto">
          <a:xfrm>
            <a:off x="4892059" y="3410860"/>
            <a:ext cx="908431" cy="654289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4" name="直接连接符 20"/>
          <p:cNvCxnSpPr>
            <a:cxnSpLocks noChangeShapeType="1"/>
            <a:stCxn id="55" idx="7"/>
            <a:endCxn id="60" idx="3"/>
          </p:cNvCxnSpPr>
          <p:nvPr/>
        </p:nvCxnSpPr>
        <p:spPr bwMode="auto">
          <a:xfrm flipV="1">
            <a:off x="6902956" y="3334302"/>
            <a:ext cx="830717" cy="731907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5" name="直接连接符 23"/>
          <p:cNvCxnSpPr>
            <a:cxnSpLocks noChangeShapeType="1"/>
            <a:stCxn id="74" idx="5"/>
            <a:endCxn id="45" idx="1"/>
          </p:cNvCxnSpPr>
          <p:nvPr/>
        </p:nvCxnSpPr>
        <p:spPr bwMode="auto">
          <a:xfrm>
            <a:off x="1742461" y="3737986"/>
            <a:ext cx="399423" cy="284779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6" name="直接连接符 43"/>
          <p:cNvCxnSpPr>
            <a:cxnSpLocks noChangeShapeType="1"/>
            <a:stCxn id="75" idx="7"/>
            <a:endCxn id="55" idx="3"/>
          </p:cNvCxnSpPr>
          <p:nvPr/>
        </p:nvCxnSpPr>
        <p:spPr bwMode="auto">
          <a:xfrm flipV="1">
            <a:off x="5398461" y="5168873"/>
            <a:ext cx="402028" cy="370724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7" name="直接连接符 72"/>
          <p:cNvCxnSpPr>
            <a:cxnSpLocks noChangeShapeType="1"/>
            <a:stCxn id="60" idx="6"/>
            <a:endCxn id="76" idx="1"/>
          </p:cNvCxnSpPr>
          <p:nvPr/>
        </p:nvCxnSpPr>
        <p:spPr bwMode="auto">
          <a:xfrm>
            <a:off x="9686329" y="2526777"/>
            <a:ext cx="558375" cy="374768"/>
          </a:xfrm>
          <a:prstGeom prst="line">
            <a:avLst/>
          </a:prstGeom>
          <a:noFill/>
          <a:ln w="28575">
            <a:solidFill>
              <a:schemeClr val="bg1">
                <a:lumMod val="75000"/>
              </a:schemeClr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矩形 76"/>
          <p:cNvSpPr>
            <a:spLocks noChangeArrowheads="1"/>
          </p:cNvSpPr>
          <p:nvPr/>
        </p:nvSpPr>
        <p:spPr bwMode="auto">
          <a:xfrm>
            <a:off x="1628197" y="5119258"/>
            <a:ext cx="1821980" cy="35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ts val="188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点击添加描述总结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9" name="矩形 80"/>
          <p:cNvSpPr>
            <a:spLocks noChangeArrowheads="1"/>
          </p:cNvSpPr>
          <p:nvPr/>
        </p:nvSpPr>
        <p:spPr bwMode="auto">
          <a:xfrm>
            <a:off x="3209361" y="3922442"/>
            <a:ext cx="1821980" cy="35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ts val="188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点击添加描述总结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0" name="矩形 81"/>
          <p:cNvSpPr>
            <a:spLocks noChangeArrowheads="1"/>
          </p:cNvSpPr>
          <p:nvPr/>
        </p:nvSpPr>
        <p:spPr bwMode="auto">
          <a:xfrm>
            <a:off x="5481235" y="5444134"/>
            <a:ext cx="1918283" cy="35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ts val="188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点击添加描述总结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1" name="矩形 82"/>
          <p:cNvSpPr>
            <a:spLocks noChangeArrowheads="1"/>
          </p:cNvSpPr>
          <p:nvPr/>
        </p:nvSpPr>
        <p:spPr bwMode="auto">
          <a:xfrm>
            <a:off x="7659769" y="3700257"/>
            <a:ext cx="1821980" cy="35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7527" tIns="53764" rIns="107527" bIns="53764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ts val="188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72" name="矩形 85"/>
          <p:cNvSpPr>
            <a:spLocks noChangeArrowheads="1"/>
          </p:cNvSpPr>
          <p:nvPr/>
        </p:nvSpPr>
        <p:spPr bwMode="auto">
          <a:xfrm>
            <a:off x="7985012" y="4401113"/>
            <a:ext cx="3097721" cy="48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5208" tIns="57603" rIns="115208" bIns="57603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添加主要观点</a:t>
            </a:r>
            <a:endParaRPr lang="zh-CN" altLang="en-US" sz="2400" dirty="0">
              <a:solidFill>
                <a:srgbClr val="519315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3" name="文本框 13"/>
          <p:cNvSpPr txBox="1"/>
          <p:nvPr/>
        </p:nvSpPr>
        <p:spPr>
          <a:xfrm>
            <a:off x="8000033" y="4944828"/>
            <a:ext cx="3193835" cy="1274187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在此录入上述图表的综合描述说明，在此录入上述图表的综合描述说明，在此录入上述图表的综合描述说明，在此录入上述图表的综合描述说明。</a:t>
            </a:r>
          </a:p>
        </p:txBody>
      </p:sp>
      <p:sp>
        <p:nvSpPr>
          <p:cNvPr id="74" name="椭圆 56"/>
          <p:cNvSpPr>
            <a:spLocks noChangeArrowheads="1"/>
          </p:cNvSpPr>
          <p:nvPr/>
        </p:nvSpPr>
        <p:spPr bwMode="auto">
          <a:xfrm rot="21019161">
            <a:off x="1278028" y="3334304"/>
            <a:ext cx="511499" cy="511588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35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5" name="椭圆 58"/>
          <p:cNvSpPr>
            <a:spLocks noChangeArrowheads="1"/>
          </p:cNvSpPr>
          <p:nvPr/>
        </p:nvSpPr>
        <p:spPr bwMode="auto">
          <a:xfrm>
            <a:off x="4837585" y="5443074"/>
            <a:ext cx="657108" cy="65909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35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6" name="椭圆 70"/>
          <p:cNvSpPr>
            <a:spLocks noChangeArrowheads="1"/>
          </p:cNvSpPr>
          <p:nvPr/>
        </p:nvSpPr>
        <p:spPr bwMode="auto">
          <a:xfrm>
            <a:off x="10133432" y="2790262"/>
            <a:ext cx="759781" cy="75991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lIns="107527" tIns="53764" rIns="107527" bIns="53764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135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课程导入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5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6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3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5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4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6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7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4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4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5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5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650"/>
                            </p:stCondLst>
                            <p:childTnLst>
                              <p:par>
                                <p:cTn id="6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9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0" grpId="0"/>
      <p:bldP spid="71" grpId="0"/>
      <p:bldP spid="72" grpId="0"/>
      <p:bldP spid="73" grpId="0"/>
      <p:bldP spid="74" grpId="0" animBg="1"/>
      <p:bldP spid="75" grpId="0" animBg="1"/>
      <p:bldP spid="76" grpId="0" animBg="1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29"/>
          <p:cNvSpPr/>
          <p:nvPr/>
        </p:nvSpPr>
        <p:spPr bwMode="auto">
          <a:xfrm>
            <a:off x="9133420" y="5271196"/>
            <a:ext cx="143933" cy="211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8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68">
                <a:moveTo>
                  <a:pt x="0" y="0"/>
                </a:moveTo>
                <a:lnTo>
                  <a:pt x="68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555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51" name="Group 134"/>
          <p:cNvGrpSpPr/>
          <p:nvPr/>
        </p:nvGrpSpPr>
        <p:grpSpPr>
          <a:xfrm>
            <a:off x="5051036" y="3315464"/>
            <a:ext cx="2089928" cy="3231617"/>
            <a:chOff x="3606801" y="1272140"/>
            <a:chExt cx="1920875" cy="2970213"/>
          </a:xfrm>
        </p:grpSpPr>
        <p:sp>
          <p:nvSpPr>
            <p:cNvPr id="70" name="Freeform 37"/>
            <p:cNvSpPr/>
            <p:nvPr/>
          </p:nvSpPr>
          <p:spPr bwMode="auto">
            <a:xfrm>
              <a:off x="4586288" y="1272140"/>
              <a:ext cx="885825" cy="628650"/>
            </a:xfrm>
            <a:custGeom>
              <a:avLst/>
              <a:gdLst/>
              <a:ahLst/>
              <a:cxnLst>
                <a:cxn ang="0">
                  <a:pos x="626" y="266"/>
                </a:cxn>
                <a:cxn ang="0">
                  <a:pos x="839" y="594"/>
                </a:cxn>
                <a:cxn ang="0">
                  <a:pos x="0" y="594"/>
                </a:cxn>
                <a:cxn ang="0">
                  <a:pos x="0" y="0"/>
                </a:cxn>
                <a:cxn ang="0">
                  <a:pos x="626" y="266"/>
                </a:cxn>
              </a:cxnLst>
              <a:rect l="0" t="0" r="r" b="b"/>
              <a:pathLst>
                <a:path w="839" h="594">
                  <a:moveTo>
                    <a:pt x="626" y="266"/>
                  </a:moveTo>
                  <a:cubicBezTo>
                    <a:pt x="724" y="364"/>
                    <a:pt x="795" y="473"/>
                    <a:pt x="839" y="594"/>
                  </a:cubicBezTo>
                  <a:cubicBezTo>
                    <a:pt x="0" y="594"/>
                    <a:pt x="0" y="594"/>
                    <a:pt x="0" y="59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44" y="4"/>
                    <a:pt x="452" y="92"/>
                    <a:pt x="626" y="266"/>
                  </a:cubicBezTo>
                  <a:close/>
                </a:path>
              </a:pathLst>
            </a:custGeom>
            <a:solidFill>
              <a:srgbClr val="84B537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555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71" name="Group 104"/>
            <p:cNvGrpSpPr/>
            <p:nvPr/>
          </p:nvGrpSpPr>
          <p:grpSpPr>
            <a:xfrm>
              <a:off x="4089401" y="3400978"/>
              <a:ext cx="963612" cy="841375"/>
              <a:chOff x="4089401" y="2825751"/>
              <a:chExt cx="963612" cy="841375"/>
            </a:xfrm>
            <a:solidFill>
              <a:schemeClr val="tx1">
                <a:lumMod val="65000"/>
                <a:lumOff val="35000"/>
              </a:schemeClr>
            </a:solidFill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grpSpPr>
          <p:sp>
            <p:nvSpPr>
              <p:cNvPr id="88" name="Freeform 36"/>
              <p:cNvSpPr/>
              <p:nvPr/>
            </p:nvSpPr>
            <p:spPr bwMode="auto">
              <a:xfrm>
                <a:off x="4203701" y="3382963"/>
                <a:ext cx="736600" cy="284163"/>
              </a:xfrm>
              <a:custGeom>
                <a:avLst/>
                <a:gdLst/>
                <a:ahLst/>
                <a:cxnLst>
                  <a:cxn ang="0">
                    <a:pos x="682" y="13"/>
                  </a:cxn>
                  <a:cxn ang="0">
                    <a:pos x="696" y="47"/>
                  </a:cxn>
                  <a:cxn ang="0">
                    <a:pos x="682" y="80"/>
                  </a:cxn>
                  <a:cxn ang="0">
                    <a:pos x="649" y="94"/>
                  </a:cxn>
                  <a:cxn ang="0">
                    <a:pos x="596" y="94"/>
                  </a:cxn>
                  <a:cxn ang="0">
                    <a:pos x="446" y="194"/>
                  </a:cxn>
                  <a:cxn ang="0">
                    <a:pos x="410" y="213"/>
                  </a:cxn>
                  <a:cxn ang="0">
                    <a:pos x="411" y="221"/>
                  </a:cxn>
                  <a:cxn ang="0">
                    <a:pos x="411" y="249"/>
                  </a:cxn>
                  <a:cxn ang="0">
                    <a:pos x="349" y="268"/>
                  </a:cxn>
                  <a:cxn ang="0">
                    <a:pos x="285" y="249"/>
                  </a:cxn>
                  <a:cxn ang="0">
                    <a:pos x="285" y="221"/>
                  </a:cxn>
                  <a:cxn ang="0">
                    <a:pos x="286" y="212"/>
                  </a:cxn>
                  <a:cxn ang="0">
                    <a:pos x="245" y="194"/>
                  </a:cxn>
                  <a:cxn ang="0">
                    <a:pos x="89" y="94"/>
                  </a:cxn>
                  <a:cxn ang="0">
                    <a:pos x="47" y="94"/>
                  </a:cxn>
                  <a:cxn ang="0">
                    <a:pos x="14" y="80"/>
                  </a:cxn>
                  <a:cxn ang="0">
                    <a:pos x="0" y="47"/>
                  </a:cxn>
                  <a:cxn ang="0">
                    <a:pos x="14" y="13"/>
                  </a:cxn>
                  <a:cxn ang="0">
                    <a:pos x="47" y="0"/>
                  </a:cxn>
                  <a:cxn ang="0">
                    <a:pos x="649" y="0"/>
                  </a:cxn>
                  <a:cxn ang="0">
                    <a:pos x="682" y="13"/>
                  </a:cxn>
                </a:cxnLst>
                <a:rect l="0" t="0" r="r" b="b"/>
                <a:pathLst>
                  <a:path w="696" h="268">
                    <a:moveTo>
                      <a:pt x="682" y="13"/>
                    </a:moveTo>
                    <a:cubicBezTo>
                      <a:pt x="691" y="23"/>
                      <a:pt x="696" y="34"/>
                      <a:pt x="696" y="47"/>
                    </a:cubicBezTo>
                    <a:cubicBezTo>
                      <a:pt x="696" y="60"/>
                      <a:pt x="691" y="71"/>
                      <a:pt x="682" y="80"/>
                    </a:cubicBezTo>
                    <a:cubicBezTo>
                      <a:pt x="673" y="89"/>
                      <a:pt x="662" y="94"/>
                      <a:pt x="649" y="94"/>
                    </a:cubicBezTo>
                    <a:cubicBezTo>
                      <a:pt x="596" y="94"/>
                      <a:pt x="596" y="94"/>
                      <a:pt x="596" y="94"/>
                    </a:cubicBezTo>
                    <a:cubicBezTo>
                      <a:pt x="555" y="128"/>
                      <a:pt x="505" y="161"/>
                      <a:pt x="446" y="194"/>
                    </a:cubicBezTo>
                    <a:cubicBezTo>
                      <a:pt x="434" y="200"/>
                      <a:pt x="423" y="206"/>
                      <a:pt x="410" y="213"/>
                    </a:cubicBezTo>
                    <a:cubicBezTo>
                      <a:pt x="411" y="215"/>
                      <a:pt x="411" y="218"/>
                      <a:pt x="411" y="221"/>
                    </a:cubicBezTo>
                    <a:cubicBezTo>
                      <a:pt x="411" y="249"/>
                      <a:pt x="411" y="249"/>
                      <a:pt x="411" y="249"/>
                    </a:cubicBezTo>
                    <a:cubicBezTo>
                      <a:pt x="390" y="262"/>
                      <a:pt x="370" y="268"/>
                      <a:pt x="349" y="268"/>
                    </a:cubicBezTo>
                    <a:cubicBezTo>
                      <a:pt x="328" y="268"/>
                      <a:pt x="306" y="262"/>
                      <a:pt x="285" y="249"/>
                    </a:cubicBezTo>
                    <a:cubicBezTo>
                      <a:pt x="285" y="221"/>
                      <a:pt x="285" y="221"/>
                      <a:pt x="285" y="221"/>
                    </a:cubicBezTo>
                    <a:cubicBezTo>
                      <a:pt x="285" y="218"/>
                      <a:pt x="285" y="215"/>
                      <a:pt x="286" y="212"/>
                    </a:cubicBezTo>
                    <a:cubicBezTo>
                      <a:pt x="272" y="206"/>
                      <a:pt x="258" y="200"/>
                      <a:pt x="245" y="194"/>
                    </a:cubicBezTo>
                    <a:cubicBezTo>
                      <a:pt x="189" y="166"/>
                      <a:pt x="137" y="133"/>
                      <a:pt x="89" y="94"/>
                    </a:cubicBezTo>
                    <a:cubicBezTo>
                      <a:pt x="47" y="94"/>
                      <a:pt x="47" y="94"/>
                      <a:pt x="47" y="94"/>
                    </a:cubicBezTo>
                    <a:cubicBezTo>
                      <a:pt x="34" y="94"/>
                      <a:pt x="23" y="89"/>
                      <a:pt x="14" y="80"/>
                    </a:cubicBezTo>
                    <a:cubicBezTo>
                      <a:pt x="5" y="71"/>
                      <a:pt x="0" y="60"/>
                      <a:pt x="0" y="47"/>
                    </a:cubicBezTo>
                    <a:cubicBezTo>
                      <a:pt x="0" y="34"/>
                      <a:pt x="5" y="23"/>
                      <a:pt x="14" y="13"/>
                    </a:cubicBezTo>
                    <a:cubicBezTo>
                      <a:pt x="23" y="4"/>
                      <a:pt x="34" y="0"/>
                      <a:pt x="47" y="0"/>
                    </a:cubicBezTo>
                    <a:cubicBezTo>
                      <a:pt x="649" y="0"/>
                      <a:pt x="649" y="0"/>
                      <a:pt x="649" y="0"/>
                    </a:cubicBezTo>
                    <a:cubicBezTo>
                      <a:pt x="662" y="0"/>
                      <a:pt x="673" y="4"/>
                      <a:pt x="682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3555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89" name="Freeform 38"/>
              <p:cNvSpPr>
                <a:spLocks noEditPoints="1"/>
              </p:cNvSpPr>
              <p:nvPr/>
            </p:nvSpPr>
            <p:spPr bwMode="auto">
              <a:xfrm>
                <a:off x="4089401" y="2825751"/>
                <a:ext cx="496888" cy="500063"/>
              </a:xfrm>
              <a:custGeom>
                <a:avLst/>
                <a:gdLst/>
                <a:ahLst/>
                <a:cxnLst>
                  <a:cxn ang="0">
                    <a:pos x="471" y="0"/>
                  </a:cxn>
                  <a:cxn ang="0">
                    <a:pos x="471" y="126"/>
                  </a:cxn>
                  <a:cxn ang="0">
                    <a:pos x="64" y="126"/>
                  </a:cxn>
                  <a:cxn ang="0">
                    <a:pos x="19" y="107"/>
                  </a:cxn>
                  <a:cxn ang="0">
                    <a:pos x="1" y="63"/>
                  </a:cxn>
                  <a:cxn ang="0">
                    <a:pos x="19" y="18"/>
                  </a:cxn>
                  <a:cxn ang="0">
                    <a:pos x="64" y="0"/>
                  </a:cxn>
                  <a:cxn ang="0">
                    <a:pos x="471" y="0"/>
                  </a:cxn>
                  <a:cxn ang="0">
                    <a:pos x="471" y="175"/>
                  </a:cxn>
                  <a:cxn ang="0">
                    <a:pos x="471" y="301"/>
                  </a:cxn>
                  <a:cxn ang="0">
                    <a:pos x="63" y="301"/>
                  </a:cxn>
                  <a:cxn ang="0">
                    <a:pos x="18" y="282"/>
                  </a:cxn>
                  <a:cxn ang="0">
                    <a:pos x="0" y="238"/>
                  </a:cxn>
                  <a:cxn ang="0">
                    <a:pos x="0" y="237"/>
                  </a:cxn>
                  <a:cxn ang="0">
                    <a:pos x="18" y="193"/>
                  </a:cxn>
                  <a:cxn ang="0">
                    <a:pos x="63" y="175"/>
                  </a:cxn>
                  <a:cxn ang="0">
                    <a:pos x="471" y="175"/>
                  </a:cxn>
                  <a:cxn ang="0">
                    <a:pos x="471" y="347"/>
                  </a:cxn>
                  <a:cxn ang="0">
                    <a:pos x="471" y="473"/>
                  </a:cxn>
                  <a:cxn ang="0">
                    <a:pos x="64" y="473"/>
                  </a:cxn>
                  <a:cxn ang="0">
                    <a:pos x="20" y="455"/>
                  </a:cxn>
                  <a:cxn ang="0">
                    <a:pos x="1" y="410"/>
                  </a:cxn>
                  <a:cxn ang="0">
                    <a:pos x="20" y="365"/>
                  </a:cxn>
                  <a:cxn ang="0">
                    <a:pos x="64" y="347"/>
                  </a:cxn>
                  <a:cxn ang="0">
                    <a:pos x="471" y="347"/>
                  </a:cxn>
                </a:cxnLst>
                <a:rect l="0" t="0" r="r" b="b"/>
                <a:pathLst>
                  <a:path w="471" h="473">
                    <a:moveTo>
                      <a:pt x="471" y="0"/>
                    </a:moveTo>
                    <a:cubicBezTo>
                      <a:pt x="471" y="126"/>
                      <a:pt x="471" y="126"/>
                      <a:pt x="471" y="126"/>
                    </a:cubicBezTo>
                    <a:cubicBezTo>
                      <a:pt x="64" y="126"/>
                      <a:pt x="64" y="126"/>
                      <a:pt x="64" y="126"/>
                    </a:cubicBezTo>
                    <a:cubicBezTo>
                      <a:pt x="46" y="126"/>
                      <a:pt x="32" y="120"/>
                      <a:pt x="19" y="107"/>
                    </a:cubicBezTo>
                    <a:cubicBezTo>
                      <a:pt x="7" y="95"/>
                      <a:pt x="1" y="80"/>
                      <a:pt x="1" y="63"/>
                    </a:cubicBezTo>
                    <a:cubicBezTo>
                      <a:pt x="1" y="45"/>
                      <a:pt x="7" y="30"/>
                      <a:pt x="19" y="18"/>
                    </a:cubicBezTo>
                    <a:cubicBezTo>
                      <a:pt x="32" y="6"/>
                      <a:pt x="46" y="0"/>
                      <a:pt x="64" y="0"/>
                    </a:cubicBezTo>
                    <a:lnTo>
                      <a:pt x="471" y="0"/>
                    </a:lnTo>
                    <a:close/>
                    <a:moveTo>
                      <a:pt x="471" y="175"/>
                    </a:moveTo>
                    <a:cubicBezTo>
                      <a:pt x="471" y="301"/>
                      <a:pt x="471" y="301"/>
                      <a:pt x="471" y="301"/>
                    </a:cubicBezTo>
                    <a:cubicBezTo>
                      <a:pt x="63" y="301"/>
                      <a:pt x="63" y="301"/>
                      <a:pt x="63" y="301"/>
                    </a:cubicBezTo>
                    <a:cubicBezTo>
                      <a:pt x="46" y="301"/>
                      <a:pt x="31" y="295"/>
                      <a:pt x="18" y="282"/>
                    </a:cubicBezTo>
                    <a:cubicBezTo>
                      <a:pt x="6" y="270"/>
                      <a:pt x="0" y="255"/>
                      <a:pt x="0" y="238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0" y="220"/>
                      <a:pt x="6" y="206"/>
                      <a:pt x="18" y="193"/>
                    </a:cubicBezTo>
                    <a:cubicBezTo>
                      <a:pt x="31" y="181"/>
                      <a:pt x="46" y="175"/>
                      <a:pt x="63" y="175"/>
                    </a:cubicBezTo>
                    <a:lnTo>
                      <a:pt x="471" y="175"/>
                    </a:lnTo>
                    <a:close/>
                    <a:moveTo>
                      <a:pt x="471" y="347"/>
                    </a:moveTo>
                    <a:cubicBezTo>
                      <a:pt x="471" y="473"/>
                      <a:pt x="471" y="473"/>
                      <a:pt x="471" y="473"/>
                    </a:cubicBezTo>
                    <a:cubicBezTo>
                      <a:pt x="64" y="473"/>
                      <a:pt x="64" y="473"/>
                      <a:pt x="64" y="473"/>
                    </a:cubicBezTo>
                    <a:cubicBezTo>
                      <a:pt x="47" y="473"/>
                      <a:pt x="32" y="467"/>
                      <a:pt x="20" y="455"/>
                    </a:cubicBezTo>
                    <a:cubicBezTo>
                      <a:pt x="7" y="442"/>
                      <a:pt x="1" y="428"/>
                      <a:pt x="1" y="410"/>
                    </a:cubicBezTo>
                    <a:cubicBezTo>
                      <a:pt x="1" y="393"/>
                      <a:pt x="7" y="378"/>
                      <a:pt x="20" y="365"/>
                    </a:cubicBezTo>
                    <a:cubicBezTo>
                      <a:pt x="32" y="353"/>
                      <a:pt x="47" y="347"/>
                      <a:pt x="64" y="347"/>
                    </a:cubicBezTo>
                    <a:lnTo>
                      <a:pt x="471" y="34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3555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90" name="Freeform 39"/>
              <p:cNvSpPr>
                <a:spLocks noEditPoints="1"/>
              </p:cNvSpPr>
              <p:nvPr/>
            </p:nvSpPr>
            <p:spPr bwMode="auto">
              <a:xfrm>
                <a:off x="4586288" y="2825751"/>
                <a:ext cx="466725" cy="500063"/>
              </a:xfrm>
              <a:custGeom>
                <a:avLst/>
                <a:gdLst/>
                <a:ahLst/>
                <a:cxnLst>
                  <a:cxn ang="0">
                    <a:pos x="0" y="473"/>
                  </a:cxn>
                  <a:cxn ang="0">
                    <a:pos x="0" y="347"/>
                  </a:cxn>
                  <a:cxn ang="0">
                    <a:pos x="378" y="347"/>
                  </a:cxn>
                  <a:cxn ang="0">
                    <a:pos x="422" y="365"/>
                  </a:cxn>
                  <a:cxn ang="0">
                    <a:pos x="441" y="410"/>
                  </a:cxn>
                  <a:cxn ang="0">
                    <a:pos x="422" y="455"/>
                  </a:cxn>
                  <a:cxn ang="0">
                    <a:pos x="378" y="473"/>
                  </a:cxn>
                  <a:cxn ang="0">
                    <a:pos x="0" y="473"/>
                  </a:cxn>
                  <a:cxn ang="0">
                    <a:pos x="0" y="175"/>
                  </a:cxn>
                  <a:cxn ang="0">
                    <a:pos x="376" y="175"/>
                  </a:cxn>
                  <a:cxn ang="0">
                    <a:pos x="421" y="193"/>
                  </a:cxn>
                  <a:cxn ang="0">
                    <a:pos x="440" y="237"/>
                  </a:cxn>
                  <a:cxn ang="0">
                    <a:pos x="440" y="238"/>
                  </a:cxn>
                  <a:cxn ang="0">
                    <a:pos x="421" y="282"/>
                  </a:cxn>
                  <a:cxn ang="0">
                    <a:pos x="376" y="301"/>
                  </a:cxn>
                  <a:cxn ang="0">
                    <a:pos x="0" y="301"/>
                  </a:cxn>
                  <a:cxn ang="0">
                    <a:pos x="0" y="175"/>
                  </a:cxn>
                  <a:cxn ang="0">
                    <a:pos x="0" y="0"/>
                  </a:cxn>
                  <a:cxn ang="0">
                    <a:pos x="377" y="0"/>
                  </a:cxn>
                  <a:cxn ang="0">
                    <a:pos x="422" y="18"/>
                  </a:cxn>
                  <a:cxn ang="0">
                    <a:pos x="440" y="63"/>
                  </a:cxn>
                  <a:cxn ang="0">
                    <a:pos x="422" y="107"/>
                  </a:cxn>
                  <a:cxn ang="0">
                    <a:pos x="377" y="126"/>
                  </a:cxn>
                  <a:cxn ang="0">
                    <a:pos x="0" y="126"/>
                  </a:cxn>
                  <a:cxn ang="0">
                    <a:pos x="0" y="0"/>
                  </a:cxn>
                </a:cxnLst>
                <a:rect l="0" t="0" r="r" b="b"/>
                <a:pathLst>
                  <a:path w="441" h="473">
                    <a:moveTo>
                      <a:pt x="0" y="473"/>
                    </a:moveTo>
                    <a:cubicBezTo>
                      <a:pt x="0" y="347"/>
                      <a:pt x="0" y="347"/>
                      <a:pt x="0" y="347"/>
                    </a:cubicBezTo>
                    <a:cubicBezTo>
                      <a:pt x="378" y="347"/>
                      <a:pt x="378" y="347"/>
                      <a:pt x="378" y="347"/>
                    </a:cubicBezTo>
                    <a:cubicBezTo>
                      <a:pt x="395" y="347"/>
                      <a:pt x="410" y="353"/>
                      <a:pt x="422" y="365"/>
                    </a:cubicBezTo>
                    <a:cubicBezTo>
                      <a:pt x="434" y="378"/>
                      <a:pt x="441" y="393"/>
                      <a:pt x="441" y="410"/>
                    </a:cubicBezTo>
                    <a:cubicBezTo>
                      <a:pt x="441" y="428"/>
                      <a:pt x="434" y="442"/>
                      <a:pt x="422" y="455"/>
                    </a:cubicBezTo>
                    <a:cubicBezTo>
                      <a:pt x="410" y="467"/>
                      <a:pt x="395" y="473"/>
                      <a:pt x="378" y="473"/>
                    </a:cubicBezTo>
                    <a:lnTo>
                      <a:pt x="0" y="473"/>
                    </a:lnTo>
                    <a:close/>
                    <a:moveTo>
                      <a:pt x="0" y="175"/>
                    </a:moveTo>
                    <a:cubicBezTo>
                      <a:pt x="376" y="175"/>
                      <a:pt x="376" y="175"/>
                      <a:pt x="376" y="175"/>
                    </a:cubicBezTo>
                    <a:cubicBezTo>
                      <a:pt x="394" y="175"/>
                      <a:pt x="409" y="181"/>
                      <a:pt x="421" y="193"/>
                    </a:cubicBezTo>
                    <a:cubicBezTo>
                      <a:pt x="433" y="206"/>
                      <a:pt x="440" y="220"/>
                      <a:pt x="440" y="237"/>
                    </a:cubicBezTo>
                    <a:cubicBezTo>
                      <a:pt x="440" y="238"/>
                      <a:pt x="440" y="238"/>
                      <a:pt x="440" y="238"/>
                    </a:cubicBezTo>
                    <a:cubicBezTo>
                      <a:pt x="440" y="255"/>
                      <a:pt x="433" y="270"/>
                      <a:pt x="421" y="282"/>
                    </a:cubicBezTo>
                    <a:cubicBezTo>
                      <a:pt x="409" y="295"/>
                      <a:pt x="394" y="301"/>
                      <a:pt x="376" y="301"/>
                    </a:cubicBezTo>
                    <a:cubicBezTo>
                      <a:pt x="0" y="301"/>
                      <a:pt x="0" y="301"/>
                      <a:pt x="0" y="301"/>
                    </a:cubicBezTo>
                    <a:lnTo>
                      <a:pt x="0" y="175"/>
                    </a:lnTo>
                    <a:close/>
                    <a:moveTo>
                      <a:pt x="0" y="0"/>
                    </a:moveTo>
                    <a:cubicBezTo>
                      <a:pt x="377" y="0"/>
                      <a:pt x="377" y="0"/>
                      <a:pt x="377" y="0"/>
                    </a:cubicBezTo>
                    <a:cubicBezTo>
                      <a:pt x="395" y="0"/>
                      <a:pt x="409" y="6"/>
                      <a:pt x="422" y="18"/>
                    </a:cubicBezTo>
                    <a:cubicBezTo>
                      <a:pt x="434" y="30"/>
                      <a:pt x="440" y="45"/>
                      <a:pt x="440" y="63"/>
                    </a:cubicBezTo>
                    <a:cubicBezTo>
                      <a:pt x="440" y="80"/>
                      <a:pt x="434" y="95"/>
                      <a:pt x="422" y="107"/>
                    </a:cubicBezTo>
                    <a:cubicBezTo>
                      <a:pt x="409" y="120"/>
                      <a:pt x="395" y="126"/>
                      <a:pt x="377" y="126"/>
                    </a:cubicBezTo>
                    <a:cubicBezTo>
                      <a:pt x="0" y="126"/>
                      <a:pt x="0" y="126"/>
                      <a:pt x="0" y="126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3555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83" name="Freeform 40"/>
            <p:cNvSpPr/>
            <p:nvPr/>
          </p:nvSpPr>
          <p:spPr bwMode="auto">
            <a:xfrm>
              <a:off x="3662363" y="1272140"/>
              <a:ext cx="923925" cy="628650"/>
            </a:xfrm>
            <a:custGeom>
              <a:avLst/>
              <a:gdLst/>
              <a:ahLst/>
              <a:cxnLst>
                <a:cxn ang="0">
                  <a:pos x="856" y="0"/>
                </a:cxn>
                <a:cxn ang="0">
                  <a:pos x="873" y="0"/>
                </a:cxn>
                <a:cxn ang="0">
                  <a:pos x="873" y="594"/>
                </a:cxn>
                <a:cxn ang="0">
                  <a:pos x="0" y="594"/>
                </a:cxn>
                <a:cxn ang="0">
                  <a:pos x="213" y="266"/>
                </a:cxn>
                <a:cxn ang="0">
                  <a:pos x="856" y="0"/>
                </a:cxn>
              </a:cxnLst>
              <a:rect l="0" t="0" r="r" b="b"/>
              <a:pathLst>
                <a:path w="873" h="594">
                  <a:moveTo>
                    <a:pt x="856" y="0"/>
                  </a:moveTo>
                  <a:cubicBezTo>
                    <a:pt x="862" y="0"/>
                    <a:pt x="868" y="0"/>
                    <a:pt x="873" y="0"/>
                  </a:cubicBezTo>
                  <a:cubicBezTo>
                    <a:pt x="873" y="594"/>
                    <a:pt x="873" y="594"/>
                    <a:pt x="873" y="594"/>
                  </a:cubicBezTo>
                  <a:cubicBezTo>
                    <a:pt x="0" y="594"/>
                    <a:pt x="0" y="594"/>
                    <a:pt x="0" y="594"/>
                  </a:cubicBezTo>
                  <a:cubicBezTo>
                    <a:pt x="44" y="473"/>
                    <a:pt x="115" y="364"/>
                    <a:pt x="213" y="266"/>
                  </a:cubicBezTo>
                  <a:cubicBezTo>
                    <a:pt x="391" y="88"/>
                    <a:pt x="605" y="0"/>
                    <a:pt x="856" y="0"/>
                  </a:cubicBezTo>
                  <a:close/>
                </a:path>
              </a:pathLst>
            </a:custGeom>
            <a:solidFill>
              <a:srgbClr val="519315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555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4" name="Freeform 41"/>
            <p:cNvSpPr/>
            <p:nvPr/>
          </p:nvSpPr>
          <p:spPr bwMode="auto">
            <a:xfrm>
              <a:off x="4586288" y="1984928"/>
              <a:ext cx="941388" cy="639763"/>
            </a:xfrm>
            <a:custGeom>
              <a:avLst/>
              <a:gdLst/>
              <a:ahLst/>
              <a:cxnLst>
                <a:cxn ang="0">
                  <a:pos x="0" y="606"/>
                </a:cxn>
                <a:cxn ang="0">
                  <a:pos x="0" y="0"/>
                </a:cxn>
                <a:cxn ang="0">
                  <a:pos x="864" y="0"/>
                </a:cxn>
                <a:cxn ang="0">
                  <a:pos x="892" y="235"/>
                </a:cxn>
                <a:cxn ang="0">
                  <a:pos x="816" y="606"/>
                </a:cxn>
                <a:cxn ang="0">
                  <a:pos x="0" y="606"/>
                </a:cxn>
              </a:cxnLst>
              <a:rect l="0" t="0" r="r" b="b"/>
              <a:pathLst>
                <a:path w="892" h="606">
                  <a:moveTo>
                    <a:pt x="0" y="606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864" y="0"/>
                    <a:pt x="864" y="0"/>
                    <a:pt x="864" y="0"/>
                  </a:cubicBezTo>
                  <a:cubicBezTo>
                    <a:pt x="883" y="74"/>
                    <a:pt x="892" y="153"/>
                    <a:pt x="892" y="235"/>
                  </a:cubicBezTo>
                  <a:cubicBezTo>
                    <a:pt x="892" y="369"/>
                    <a:pt x="867" y="493"/>
                    <a:pt x="816" y="606"/>
                  </a:cubicBezTo>
                  <a:lnTo>
                    <a:pt x="0" y="606"/>
                  </a:lnTo>
                  <a:close/>
                </a:path>
              </a:pathLst>
            </a:custGeom>
            <a:solidFill>
              <a:srgbClr val="84B537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555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5" name="Freeform 42"/>
            <p:cNvSpPr/>
            <p:nvPr/>
          </p:nvSpPr>
          <p:spPr bwMode="auto">
            <a:xfrm>
              <a:off x="3606801" y="1984928"/>
              <a:ext cx="979488" cy="639763"/>
            </a:xfrm>
            <a:custGeom>
              <a:avLst/>
              <a:gdLst/>
              <a:ahLst/>
              <a:cxnLst>
                <a:cxn ang="0">
                  <a:pos x="926" y="606"/>
                </a:cxn>
                <a:cxn ang="0">
                  <a:pos x="76" y="606"/>
                </a:cxn>
                <a:cxn ang="0">
                  <a:pos x="0" y="235"/>
                </a:cxn>
                <a:cxn ang="0">
                  <a:pos x="29" y="0"/>
                </a:cxn>
                <a:cxn ang="0">
                  <a:pos x="926" y="0"/>
                </a:cxn>
                <a:cxn ang="0">
                  <a:pos x="926" y="606"/>
                </a:cxn>
              </a:cxnLst>
              <a:rect l="0" t="0" r="r" b="b"/>
              <a:pathLst>
                <a:path w="926" h="606">
                  <a:moveTo>
                    <a:pt x="926" y="606"/>
                  </a:moveTo>
                  <a:cubicBezTo>
                    <a:pt x="76" y="606"/>
                    <a:pt x="76" y="606"/>
                    <a:pt x="76" y="606"/>
                  </a:cubicBezTo>
                  <a:cubicBezTo>
                    <a:pt x="25" y="493"/>
                    <a:pt x="0" y="369"/>
                    <a:pt x="0" y="235"/>
                  </a:cubicBezTo>
                  <a:cubicBezTo>
                    <a:pt x="0" y="153"/>
                    <a:pt x="10" y="74"/>
                    <a:pt x="29" y="0"/>
                  </a:cubicBezTo>
                  <a:cubicBezTo>
                    <a:pt x="926" y="0"/>
                    <a:pt x="926" y="0"/>
                    <a:pt x="926" y="0"/>
                  </a:cubicBezTo>
                  <a:lnTo>
                    <a:pt x="926" y="606"/>
                  </a:lnTo>
                  <a:close/>
                </a:path>
              </a:pathLst>
            </a:custGeom>
            <a:solidFill>
              <a:srgbClr val="519315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555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6" name="Freeform 43"/>
            <p:cNvSpPr/>
            <p:nvPr/>
          </p:nvSpPr>
          <p:spPr bwMode="auto">
            <a:xfrm>
              <a:off x="3730626" y="2710415"/>
              <a:ext cx="855663" cy="641350"/>
            </a:xfrm>
            <a:custGeom>
              <a:avLst/>
              <a:gdLst/>
              <a:ahLst/>
              <a:cxnLst>
                <a:cxn ang="0">
                  <a:pos x="809" y="0"/>
                </a:cxn>
                <a:cxn ang="0">
                  <a:pos x="809" y="607"/>
                </a:cxn>
                <a:cxn ang="0">
                  <a:pos x="339" y="607"/>
                </a:cxn>
                <a:cxn ang="0">
                  <a:pos x="339" y="607"/>
                </a:cxn>
                <a:cxn ang="0">
                  <a:pos x="91" y="129"/>
                </a:cxn>
                <a:cxn ang="0">
                  <a:pos x="84" y="120"/>
                </a:cxn>
                <a:cxn ang="0">
                  <a:pos x="0" y="0"/>
                </a:cxn>
                <a:cxn ang="0">
                  <a:pos x="809" y="0"/>
                </a:cxn>
              </a:cxnLst>
              <a:rect l="0" t="0" r="r" b="b"/>
              <a:pathLst>
                <a:path w="809" h="607">
                  <a:moveTo>
                    <a:pt x="809" y="0"/>
                  </a:moveTo>
                  <a:cubicBezTo>
                    <a:pt x="809" y="607"/>
                    <a:pt x="809" y="607"/>
                    <a:pt x="809" y="607"/>
                  </a:cubicBezTo>
                  <a:cubicBezTo>
                    <a:pt x="339" y="607"/>
                    <a:pt x="339" y="607"/>
                    <a:pt x="339" y="607"/>
                  </a:cubicBezTo>
                  <a:cubicBezTo>
                    <a:pt x="339" y="607"/>
                    <a:pt x="339" y="607"/>
                    <a:pt x="339" y="607"/>
                  </a:cubicBezTo>
                  <a:cubicBezTo>
                    <a:pt x="336" y="488"/>
                    <a:pt x="253" y="329"/>
                    <a:pt x="91" y="129"/>
                  </a:cubicBezTo>
                  <a:cubicBezTo>
                    <a:pt x="84" y="120"/>
                    <a:pt x="84" y="120"/>
                    <a:pt x="84" y="120"/>
                  </a:cubicBezTo>
                  <a:cubicBezTo>
                    <a:pt x="52" y="82"/>
                    <a:pt x="24" y="42"/>
                    <a:pt x="0" y="0"/>
                  </a:cubicBezTo>
                  <a:lnTo>
                    <a:pt x="809" y="0"/>
                  </a:lnTo>
                  <a:close/>
                </a:path>
              </a:pathLst>
            </a:custGeom>
            <a:solidFill>
              <a:srgbClr val="519315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555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87" name="Freeform 44"/>
            <p:cNvSpPr/>
            <p:nvPr/>
          </p:nvSpPr>
          <p:spPr bwMode="auto">
            <a:xfrm>
              <a:off x="4586288" y="2710415"/>
              <a:ext cx="819150" cy="641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75" y="0"/>
                </a:cxn>
                <a:cxn ang="0">
                  <a:pos x="683" y="130"/>
                </a:cxn>
                <a:cxn ang="0">
                  <a:pos x="677" y="136"/>
                </a:cxn>
                <a:cxn ang="0">
                  <a:pos x="545" y="319"/>
                </a:cxn>
                <a:cxn ang="0">
                  <a:pos x="435" y="607"/>
                </a:cxn>
                <a:cxn ang="0">
                  <a:pos x="435" y="607"/>
                </a:cxn>
                <a:cxn ang="0">
                  <a:pos x="0" y="607"/>
                </a:cxn>
                <a:cxn ang="0">
                  <a:pos x="0" y="0"/>
                </a:cxn>
              </a:cxnLst>
              <a:rect l="0" t="0" r="r" b="b"/>
              <a:pathLst>
                <a:path w="775" h="607">
                  <a:moveTo>
                    <a:pt x="0" y="0"/>
                  </a:moveTo>
                  <a:cubicBezTo>
                    <a:pt x="775" y="0"/>
                    <a:pt x="775" y="0"/>
                    <a:pt x="775" y="0"/>
                  </a:cubicBezTo>
                  <a:cubicBezTo>
                    <a:pt x="748" y="45"/>
                    <a:pt x="718" y="88"/>
                    <a:pt x="683" y="130"/>
                  </a:cubicBezTo>
                  <a:cubicBezTo>
                    <a:pt x="681" y="132"/>
                    <a:pt x="679" y="134"/>
                    <a:pt x="677" y="136"/>
                  </a:cubicBezTo>
                  <a:cubicBezTo>
                    <a:pt x="624" y="202"/>
                    <a:pt x="580" y="263"/>
                    <a:pt x="545" y="319"/>
                  </a:cubicBezTo>
                  <a:cubicBezTo>
                    <a:pt x="473" y="433"/>
                    <a:pt x="437" y="529"/>
                    <a:pt x="435" y="607"/>
                  </a:cubicBezTo>
                  <a:cubicBezTo>
                    <a:pt x="435" y="607"/>
                    <a:pt x="435" y="607"/>
                    <a:pt x="435" y="607"/>
                  </a:cubicBezTo>
                  <a:cubicBezTo>
                    <a:pt x="0" y="607"/>
                    <a:pt x="0" y="607"/>
                    <a:pt x="0" y="607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84B537"/>
            </a:solidFill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3555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91" name="Oval 108"/>
          <p:cNvSpPr/>
          <p:nvPr/>
        </p:nvSpPr>
        <p:spPr>
          <a:xfrm>
            <a:off x="4163095" y="4337167"/>
            <a:ext cx="720000" cy="720000"/>
          </a:xfrm>
          <a:prstGeom prst="ellipse">
            <a:avLst/>
          </a:prstGeom>
          <a:solidFill>
            <a:srgbClr val="B9E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0" name="Oval 121"/>
          <p:cNvSpPr/>
          <p:nvPr/>
        </p:nvSpPr>
        <p:spPr>
          <a:xfrm>
            <a:off x="7308907" y="4337167"/>
            <a:ext cx="720000" cy="720000"/>
          </a:xfrm>
          <a:prstGeom prst="ellipse">
            <a:avLst/>
          </a:prstGeom>
          <a:solidFill>
            <a:srgbClr val="B9E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5" name="Oval 48"/>
          <p:cNvSpPr/>
          <p:nvPr/>
        </p:nvSpPr>
        <p:spPr>
          <a:xfrm>
            <a:off x="4858391" y="2731341"/>
            <a:ext cx="720000" cy="720000"/>
          </a:xfrm>
          <a:prstGeom prst="ellipse">
            <a:avLst/>
          </a:prstGeom>
          <a:solidFill>
            <a:srgbClr val="B9E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21920" rtlCol="0" anchor="ctr"/>
          <a:lstStyle/>
          <a:p>
            <a:pPr algn="ctr"/>
            <a:endParaRPr lang="en-US" sz="355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7" name="Oval 50"/>
          <p:cNvSpPr/>
          <p:nvPr/>
        </p:nvSpPr>
        <p:spPr>
          <a:xfrm>
            <a:off x="6613612" y="2731341"/>
            <a:ext cx="720000" cy="720000"/>
          </a:xfrm>
          <a:prstGeom prst="ellipse">
            <a:avLst/>
          </a:prstGeom>
          <a:solidFill>
            <a:srgbClr val="B9EA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67087" y="2470557"/>
            <a:ext cx="720000" cy="720000"/>
            <a:chOff x="5767086" y="2245467"/>
            <a:chExt cx="720000" cy="720000"/>
          </a:xfrm>
        </p:grpSpPr>
        <p:sp>
          <p:nvSpPr>
            <p:cNvPr id="106" name="Oval 49"/>
            <p:cNvSpPr/>
            <p:nvPr/>
          </p:nvSpPr>
          <p:spPr>
            <a:xfrm>
              <a:off x="5767086" y="2245467"/>
              <a:ext cx="720000" cy="720000"/>
            </a:xfrm>
            <a:prstGeom prst="ellipse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14" name="组合 113"/>
            <p:cNvGrpSpPr>
              <a:grpSpLocks noChangeAspect="1"/>
            </p:cNvGrpSpPr>
            <p:nvPr/>
          </p:nvGrpSpPr>
          <p:grpSpPr>
            <a:xfrm>
              <a:off x="5947523" y="2389675"/>
              <a:ext cx="359127" cy="431584"/>
              <a:chOff x="5072479" y="2378340"/>
              <a:chExt cx="239649" cy="288000"/>
            </a:xfrm>
            <a:solidFill>
              <a:schemeClr val="bg1">
                <a:lumMod val="95000"/>
              </a:schemeClr>
            </a:solidFill>
          </p:grpSpPr>
          <p:sp>
            <p:nvSpPr>
              <p:cNvPr id="115" name="Freeform 846"/>
              <p:cNvSpPr/>
              <p:nvPr/>
            </p:nvSpPr>
            <p:spPr bwMode="auto">
              <a:xfrm>
                <a:off x="5072479" y="2432997"/>
                <a:ext cx="239649" cy="233343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6" name="Freeform 847"/>
              <p:cNvSpPr/>
              <p:nvPr/>
            </p:nvSpPr>
            <p:spPr bwMode="auto">
              <a:xfrm>
                <a:off x="5167078" y="2378340"/>
                <a:ext cx="44147" cy="138744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485089" y="5194711"/>
            <a:ext cx="720000" cy="720000"/>
            <a:chOff x="4485089" y="4969620"/>
            <a:chExt cx="720000" cy="720000"/>
          </a:xfrm>
        </p:grpSpPr>
        <p:sp>
          <p:nvSpPr>
            <p:cNvPr id="95" name="Oval 113"/>
            <p:cNvSpPr/>
            <p:nvPr/>
          </p:nvSpPr>
          <p:spPr>
            <a:xfrm>
              <a:off x="4485089" y="4969620"/>
              <a:ext cx="720000" cy="720000"/>
            </a:xfrm>
            <a:prstGeom prst="ellipse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0" name="Freeform 110"/>
            <p:cNvSpPr>
              <a:spLocks noChangeAspect="1" noEditPoints="1"/>
            </p:cNvSpPr>
            <p:nvPr/>
          </p:nvSpPr>
          <p:spPr bwMode="auto">
            <a:xfrm>
              <a:off x="4657978" y="5126442"/>
              <a:ext cx="392872" cy="347925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986912" y="5194711"/>
            <a:ext cx="720000" cy="720000"/>
            <a:chOff x="6986912" y="4969620"/>
            <a:chExt cx="720000" cy="720000"/>
          </a:xfrm>
        </p:grpSpPr>
        <p:sp>
          <p:nvSpPr>
            <p:cNvPr id="104" name="Oval 131"/>
            <p:cNvSpPr/>
            <p:nvPr/>
          </p:nvSpPr>
          <p:spPr>
            <a:xfrm>
              <a:off x="6986912" y="4969620"/>
              <a:ext cx="720000" cy="720000"/>
            </a:xfrm>
            <a:prstGeom prst="ellipse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4" name="Freeform 168"/>
            <p:cNvSpPr>
              <a:spLocks noChangeAspect="1" noEditPoints="1"/>
            </p:cNvSpPr>
            <p:nvPr/>
          </p:nvSpPr>
          <p:spPr bwMode="auto">
            <a:xfrm>
              <a:off x="7168555" y="5174825"/>
              <a:ext cx="368170" cy="315339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23863" y="3446391"/>
            <a:ext cx="720000" cy="720000"/>
            <a:chOff x="4223862" y="3221300"/>
            <a:chExt cx="720000" cy="720000"/>
          </a:xfrm>
        </p:grpSpPr>
        <p:sp>
          <p:nvSpPr>
            <p:cNvPr id="49" name="Oval 98"/>
            <p:cNvSpPr/>
            <p:nvPr/>
          </p:nvSpPr>
          <p:spPr>
            <a:xfrm>
              <a:off x="4223862" y="3221300"/>
              <a:ext cx="720000" cy="720000"/>
            </a:xfrm>
            <a:prstGeom prst="ellipse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28" name="Freeform 203"/>
            <p:cNvSpPr>
              <a:spLocks noChangeAspect="1" noEditPoints="1"/>
            </p:cNvSpPr>
            <p:nvPr/>
          </p:nvSpPr>
          <p:spPr bwMode="auto">
            <a:xfrm>
              <a:off x="4417145" y="3385867"/>
              <a:ext cx="362620" cy="347650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248140" y="3446391"/>
            <a:ext cx="720000" cy="720000"/>
            <a:chOff x="7248140" y="3221300"/>
            <a:chExt cx="720000" cy="720000"/>
          </a:xfrm>
        </p:grpSpPr>
        <p:sp>
          <p:nvSpPr>
            <p:cNvPr id="99" name="Oval 117"/>
            <p:cNvSpPr/>
            <p:nvPr/>
          </p:nvSpPr>
          <p:spPr>
            <a:xfrm>
              <a:off x="7248140" y="3221300"/>
              <a:ext cx="720000" cy="720000"/>
            </a:xfrm>
            <a:prstGeom prst="ellipse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endParaRPr>
            </a:p>
          </p:txBody>
        </p:sp>
        <p:grpSp>
          <p:nvGrpSpPr>
            <p:cNvPr id="131" name="Group 92"/>
            <p:cNvGrpSpPr/>
            <p:nvPr/>
          </p:nvGrpSpPr>
          <p:grpSpPr>
            <a:xfrm>
              <a:off x="7402081" y="3457484"/>
              <a:ext cx="436183" cy="271696"/>
              <a:chOff x="5172076" y="1938338"/>
              <a:chExt cx="471488" cy="293688"/>
            </a:xfrm>
            <a:solidFill>
              <a:schemeClr val="bg1">
                <a:lumMod val="95000"/>
              </a:schemeClr>
            </a:solidFill>
          </p:grpSpPr>
          <p:sp>
            <p:nvSpPr>
              <p:cNvPr id="132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3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34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535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135" name="矩形 134"/>
          <p:cNvSpPr/>
          <p:nvPr/>
        </p:nvSpPr>
        <p:spPr>
          <a:xfrm>
            <a:off x="8178986" y="3191749"/>
            <a:ext cx="2031307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6" name="矩形 47"/>
          <p:cNvSpPr>
            <a:spLocks noChangeArrowheads="1"/>
          </p:cNvSpPr>
          <p:nvPr/>
        </p:nvSpPr>
        <p:spPr bwMode="auto">
          <a:xfrm>
            <a:off x="8178989" y="3613781"/>
            <a:ext cx="3043119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在此录入图表的综合描述说明，在此录入图表的描述说明，在此录入上述图表的描述说明。</a:t>
            </a:r>
          </a:p>
        </p:txBody>
      </p:sp>
      <p:sp>
        <p:nvSpPr>
          <p:cNvPr id="137" name="矩形 136"/>
          <p:cNvSpPr/>
          <p:nvPr/>
        </p:nvSpPr>
        <p:spPr>
          <a:xfrm>
            <a:off x="2287390" y="5080721"/>
            <a:ext cx="2031307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8" name="矩形 47"/>
          <p:cNvSpPr>
            <a:spLocks noChangeArrowheads="1"/>
          </p:cNvSpPr>
          <p:nvPr/>
        </p:nvSpPr>
        <p:spPr bwMode="auto">
          <a:xfrm>
            <a:off x="1275581" y="5502753"/>
            <a:ext cx="3043119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在此录入图表的描述说明，在此录入上述图表的描述说明，在此录入上述图表的描述说明。</a:t>
            </a:r>
          </a:p>
        </p:txBody>
      </p:sp>
      <p:sp>
        <p:nvSpPr>
          <p:cNvPr id="139" name="矩形 138"/>
          <p:cNvSpPr/>
          <p:nvPr/>
        </p:nvSpPr>
        <p:spPr>
          <a:xfrm>
            <a:off x="7900571" y="5080721"/>
            <a:ext cx="2031307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0" name="矩形 47"/>
          <p:cNvSpPr>
            <a:spLocks noChangeArrowheads="1"/>
          </p:cNvSpPr>
          <p:nvPr/>
        </p:nvSpPr>
        <p:spPr bwMode="auto">
          <a:xfrm>
            <a:off x="7903375" y="5502752"/>
            <a:ext cx="3069428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在此录入图表的综合描述说明，在此录入图表的综合描述说明。</a:t>
            </a:r>
          </a:p>
        </p:txBody>
      </p:sp>
      <p:sp>
        <p:nvSpPr>
          <p:cNvPr id="141" name="矩形 140"/>
          <p:cNvSpPr/>
          <p:nvPr/>
        </p:nvSpPr>
        <p:spPr>
          <a:xfrm>
            <a:off x="2041861" y="3271960"/>
            <a:ext cx="2031307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2" name="矩形 47"/>
          <p:cNvSpPr>
            <a:spLocks noChangeArrowheads="1"/>
          </p:cNvSpPr>
          <p:nvPr/>
        </p:nvSpPr>
        <p:spPr bwMode="auto">
          <a:xfrm>
            <a:off x="946485" y="3693990"/>
            <a:ext cx="3126683" cy="904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143" name="矩形 142"/>
          <p:cNvSpPr/>
          <p:nvPr/>
        </p:nvSpPr>
        <p:spPr>
          <a:xfrm>
            <a:off x="5080347" y="1280595"/>
            <a:ext cx="2031307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44" name="矩形 47"/>
          <p:cNvSpPr>
            <a:spLocks noChangeArrowheads="1"/>
          </p:cNvSpPr>
          <p:nvPr/>
        </p:nvSpPr>
        <p:spPr bwMode="auto">
          <a:xfrm>
            <a:off x="4399156" y="1702625"/>
            <a:ext cx="3393697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在此录入上述图表的综合描述说明，在此录入图表的综合描述说明。</a:t>
            </a:r>
          </a:p>
        </p:txBody>
      </p:sp>
      <p:sp>
        <p:nvSpPr>
          <p:cNvPr id="52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课程目标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3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9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6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5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0" dur="35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50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4" dur="350"/>
                                            <p:tgtEl>
                                              <p:spTgt spid="1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50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5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50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5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5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5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8" dur="35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5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5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7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35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5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8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6" dur="35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0" dur="35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1" grpId="0" animBg="1"/>
          <p:bldP spid="100" grpId="0" animBg="1"/>
          <p:bldP spid="105" grpId="0" animBg="1"/>
          <p:bldP spid="107" grpId="0" animBg="1"/>
          <p:bldP spid="135" grpId="0"/>
          <p:bldP spid="136" grpId="0"/>
          <p:bldP spid="137" grpId="0"/>
          <p:bldP spid="138" grpId="0"/>
          <p:bldP spid="139" grpId="0"/>
          <p:bldP spid="140" grpId="0"/>
          <p:bldP spid="141" grpId="0"/>
          <p:bldP spid="142" grpId="0"/>
          <p:bldP spid="143" grpId="0"/>
          <p:bldP spid="144" grpId="0"/>
          <p:bldP spid="5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50000" de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9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5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0" dur="35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350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4" dur="350"/>
                                            <p:tgtEl>
                                              <p:spTgt spid="1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50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5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50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5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65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35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8" dur="35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5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5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7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35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35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50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5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8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35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86" dur="35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350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0" dur="35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1" grpId="0" animBg="1"/>
          <p:bldP spid="100" grpId="0" animBg="1"/>
          <p:bldP spid="105" grpId="0" animBg="1"/>
          <p:bldP spid="107" grpId="0" animBg="1"/>
          <p:bldP spid="135" grpId="0"/>
          <p:bldP spid="136" grpId="0"/>
          <p:bldP spid="137" grpId="0"/>
          <p:bldP spid="138" grpId="0"/>
          <p:bldP spid="139" grpId="0"/>
          <p:bldP spid="140" grpId="0"/>
          <p:bldP spid="141" grpId="0"/>
          <p:bldP spid="142" grpId="0"/>
          <p:bldP spid="143" grpId="0"/>
          <p:bldP spid="144" grpId="0"/>
          <p:bldP spid="52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6"/>
          <p:cNvSpPr/>
          <p:nvPr/>
        </p:nvSpPr>
        <p:spPr bwMode="auto">
          <a:xfrm>
            <a:off x="8682585" y="3029595"/>
            <a:ext cx="1011592" cy="1708624"/>
          </a:xfrm>
          <a:custGeom>
            <a:avLst/>
            <a:gdLst>
              <a:gd name="T0" fmla="*/ 283 w 283"/>
              <a:gd name="T1" fmla="*/ 97 h 478"/>
              <a:gd name="T2" fmla="*/ 212 w 283"/>
              <a:gd name="T3" fmla="*/ 50 h 478"/>
              <a:gd name="T4" fmla="*/ 142 w 283"/>
              <a:gd name="T5" fmla="*/ 0 h 478"/>
              <a:gd name="T6" fmla="*/ 71 w 283"/>
              <a:gd name="T7" fmla="*/ 50 h 478"/>
              <a:gd name="T8" fmla="*/ 0 w 283"/>
              <a:gd name="T9" fmla="*/ 97 h 478"/>
              <a:gd name="T10" fmla="*/ 42 w 283"/>
              <a:gd name="T11" fmla="*/ 97 h 478"/>
              <a:gd name="T12" fmla="*/ 42 w 283"/>
              <a:gd name="T13" fmla="*/ 478 h 478"/>
              <a:gd name="T14" fmla="*/ 243 w 283"/>
              <a:gd name="T15" fmla="*/ 478 h 478"/>
              <a:gd name="T16" fmla="*/ 243 w 283"/>
              <a:gd name="T17" fmla="*/ 97 h 478"/>
              <a:gd name="T18" fmla="*/ 283 w 283"/>
              <a:gd name="T19" fmla="*/ 97 h 4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478">
                <a:moveTo>
                  <a:pt x="283" y="97"/>
                </a:moveTo>
                <a:lnTo>
                  <a:pt x="212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2" y="97"/>
                </a:lnTo>
                <a:lnTo>
                  <a:pt x="42" y="478"/>
                </a:lnTo>
                <a:lnTo>
                  <a:pt x="243" y="478"/>
                </a:lnTo>
                <a:lnTo>
                  <a:pt x="243" y="97"/>
                </a:lnTo>
                <a:lnTo>
                  <a:pt x="283" y="97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6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3" name="Freeform 7"/>
          <p:cNvSpPr/>
          <p:nvPr/>
        </p:nvSpPr>
        <p:spPr bwMode="auto">
          <a:xfrm>
            <a:off x="6109825" y="4044759"/>
            <a:ext cx="1015167" cy="693459"/>
          </a:xfrm>
          <a:custGeom>
            <a:avLst/>
            <a:gdLst>
              <a:gd name="T0" fmla="*/ 284 w 284"/>
              <a:gd name="T1" fmla="*/ 97 h 194"/>
              <a:gd name="T2" fmla="*/ 213 w 284"/>
              <a:gd name="T3" fmla="*/ 50 h 194"/>
              <a:gd name="T4" fmla="*/ 142 w 284"/>
              <a:gd name="T5" fmla="*/ 0 h 194"/>
              <a:gd name="T6" fmla="*/ 71 w 284"/>
              <a:gd name="T7" fmla="*/ 50 h 194"/>
              <a:gd name="T8" fmla="*/ 0 w 284"/>
              <a:gd name="T9" fmla="*/ 97 h 194"/>
              <a:gd name="T10" fmla="*/ 40 w 284"/>
              <a:gd name="T11" fmla="*/ 97 h 194"/>
              <a:gd name="T12" fmla="*/ 40 w 284"/>
              <a:gd name="T13" fmla="*/ 194 h 194"/>
              <a:gd name="T14" fmla="*/ 241 w 284"/>
              <a:gd name="T15" fmla="*/ 194 h 194"/>
              <a:gd name="T16" fmla="*/ 241 w 284"/>
              <a:gd name="T17" fmla="*/ 97 h 194"/>
              <a:gd name="T18" fmla="*/ 284 w 284"/>
              <a:gd name="T19" fmla="*/ 97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4" h="194">
                <a:moveTo>
                  <a:pt x="284" y="97"/>
                </a:moveTo>
                <a:lnTo>
                  <a:pt x="213" y="50"/>
                </a:lnTo>
                <a:lnTo>
                  <a:pt x="142" y="0"/>
                </a:lnTo>
                <a:lnTo>
                  <a:pt x="71" y="50"/>
                </a:lnTo>
                <a:lnTo>
                  <a:pt x="0" y="97"/>
                </a:lnTo>
                <a:lnTo>
                  <a:pt x="40" y="97"/>
                </a:lnTo>
                <a:lnTo>
                  <a:pt x="40" y="194"/>
                </a:lnTo>
                <a:lnTo>
                  <a:pt x="241" y="194"/>
                </a:lnTo>
                <a:lnTo>
                  <a:pt x="241" y="97"/>
                </a:lnTo>
                <a:lnTo>
                  <a:pt x="284" y="97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6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Oval 8"/>
          <p:cNvSpPr>
            <a:spLocks noChangeArrowheads="1"/>
          </p:cNvSpPr>
          <p:nvPr/>
        </p:nvSpPr>
        <p:spPr bwMode="auto">
          <a:xfrm>
            <a:off x="1723301" y="2421490"/>
            <a:ext cx="1840883" cy="1833732"/>
          </a:xfrm>
          <a:prstGeom prst="ellipse">
            <a:avLst/>
          </a:prstGeom>
          <a:solidFill>
            <a:srgbClr val="B9EA60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 sz="1865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2" name="Oval 9"/>
          <p:cNvSpPr>
            <a:spLocks noChangeArrowheads="1"/>
          </p:cNvSpPr>
          <p:nvPr/>
        </p:nvSpPr>
        <p:spPr bwMode="auto">
          <a:xfrm>
            <a:off x="3092348" y="2328550"/>
            <a:ext cx="2287699" cy="2280548"/>
          </a:xfrm>
          <a:prstGeom prst="ellipse">
            <a:avLst/>
          </a:prstGeom>
          <a:solidFill>
            <a:srgbClr val="519315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algn="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3" name="Oval 10"/>
          <p:cNvSpPr>
            <a:spLocks noChangeArrowheads="1"/>
          </p:cNvSpPr>
          <p:nvPr/>
        </p:nvSpPr>
        <p:spPr bwMode="auto">
          <a:xfrm>
            <a:off x="2298801" y="3547466"/>
            <a:ext cx="1915947" cy="1923095"/>
          </a:xfrm>
          <a:prstGeom prst="ellipse">
            <a:avLst/>
          </a:prstGeom>
          <a:solidFill>
            <a:srgbClr val="84B537"/>
          </a:solidFill>
          <a:ln>
            <a:noFill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r>
              <a:rPr lang="zh-CN" altLang="en-US" sz="2000">
                <a:solidFill>
                  <a:schemeClr val="bg1"/>
                </a:solidFill>
                <a:cs typeface="+mn-ea"/>
                <a:sym typeface="+mn-lt"/>
              </a:rPr>
              <a:t>添加标题</a:t>
            </a:r>
          </a:p>
        </p:txBody>
      </p:sp>
      <p:sp>
        <p:nvSpPr>
          <p:cNvPr id="34" name="Freeform 15"/>
          <p:cNvSpPr/>
          <p:nvPr/>
        </p:nvSpPr>
        <p:spPr bwMode="auto">
          <a:xfrm>
            <a:off x="7389925" y="3644138"/>
            <a:ext cx="1015167" cy="1094084"/>
          </a:xfrm>
          <a:custGeom>
            <a:avLst/>
            <a:gdLst>
              <a:gd name="T0" fmla="*/ 283 w 283"/>
              <a:gd name="T1" fmla="*/ 97 h 305"/>
              <a:gd name="T2" fmla="*/ 213 w 283"/>
              <a:gd name="T3" fmla="*/ 49 h 305"/>
              <a:gd name="T4" fmla="*/ 142 w 283"/>
              <a:gd name="T5" fmla="*/ 0 h 305"/>
              <a:gd name="T6" fmla="*/ 71 w 283"/>
              <a:gd name="T7" fmla="*/ 49 h 305"/>
              <a:gd name="T8" fmla="*/ 0 w 283"/>
              <a:gd name="T9" fmla="*/ 97 h 305"/>
              <a:gd name="T10" fmla="*/ 41 w 283"/>
              <a:gd name="T11" fmla="*/ 97 h 305"/>
              <a:gd name="T12" fmla="*/ 41 w 283"/>
              <a:gd name="T13" fmla="*/ 305 h 305"/>
              <a:gd name="T14" fmla="*/ 241 w 283"/>
              <a:gd name="T15" fmla="*/ 305 h 305"/>
              <a:gd name="T16" fmla="*/ 241 w 283"/>
              <a:gd name="T17" fmla="*/ 97 h 305"/>
              <a:gd name="T18" fmla="*/ 283 w 283"/>
              <a:gd name="T19" fmla="*/ 97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3" h="305">
                <a:moveTo>
                  <a:pt x="283" y="97"/>
                </a:moveTo>
                <a:lnTo>
                  <a:pt x="213" y="49"/>
                </a:lnTo>
                <a:lnTo>
                  <a:pt x="142" y="0"/>
                </a:lnTo>
                <a:lnTo>
                  <a:pt x="71" y="49"/>
                </a:lnTo>
                <a:lnTo>
                  <a:pt x="0" y="97"/>
                </a:lnTo>
                <a:lnTo>
                  <a:pt x="41" y="97"/>
                </a:lnTo>
                <a:lnTo>
                  <a:pt x="41" y="305"/>
                </a:lnTo>
                <a:lnTo>
                  <a:pt x="241" y="305"/>
                </a:lnTo>
                <a:lnTo>
                  <a:pt x="241" y="97"/>
                </a:lnTo>
                <a:lnTo>
                  <a:pt x="283" y="97"/>
                </a:lnTo>
                <a:close/>
              </a:path>
            </a:pathLst>
          </a:custGeom>
          <a:solidFill>
            <a:srgbClr val="B9EA6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6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TextBox 14"/>
          <p:cNvSpPr txBox="1"/>
          <p:nvPr/>
        </p:nvSpPr>
        <p:spPr>
          <a:xfrm>
            <a:off x="6296534" y="3557983"/>
            <a:ext cx="59824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20</a:t>
            </a:r>
            <a:endParaRPr lang="zh-CN" altLang="en-US" sz="186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6" name="TextBox 18"/>
          <p:cNvSpPr txBox="1"/>
          <p:nvPr/>
        </p:nvSpPr>
        <p:spPr>
          <a:xfrm>
            <a:off x="7598388" y="3062315"/>
            <a:ext cx="59824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50</a:t>
            </a:r>
            <a:endParaRPr lang="zh-CN" altLang="en-US" sz="186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TextBox 19"/>
          <p:cNvSpPr txBox="1"/>
          <p:nvPr/>
        </p:nvSpPr>
        <p:spPr>
          <a:xfrm>
            <a:off x="8889265" y="2469946"/>
            <a:ext cx="59824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80</a:t>
            </a:r>
            <a:endParaRPr lang="zh-CN" altLang="en-US" sz="186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38" name="直接连接符 37"/>
          <p:cNvCxnSpPr/>
          <p:nvPr/>
        </p:nvCxnSpPr>
        <p:spPr>
          <a:xfrm>
            <a:off x="3328495" y="3720921"/>
            <a:ext cx="2400733" cy="101729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5729230" y="4738217"/>
            <a:ext cx="425298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29"/>
          <p:cNvSpPr txBox="1"/>
          <p:nvPr/>
        </p:nvSpPr>
        <p:spPr>
          <a:xfrm flipH="1">
            <a:off x="5729228" y="5100260"/>
            <a:ext cx="2786907" cy="400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defTabSz="913765"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</a:p>
        </p:txBody>
      </p:sp>
      <p:sp>
        <p:nvSpPr>
          <p:cNvPr id="41" name="TextBox 30"/>
          <p:cNvSpPr txBox="1"/>
          <p:nvPr/>
        </p:nvSpPr>
        <p:spPr>
          <a:xfrm>
            <a:off x="5729229" y="5514278"/>
            <a:ext cx="4602129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 这里，或者通过复制您的文本后，在此粘贴，并选择只保留文字。您的内容打在这里，或者通过复制您的文本后。</a:t>
            </a:r>
          </a:p>
        </p:txBody>
      </p:sp>
      <p:sp>
        <p:nvSpPr>
          <p:cNvPr id="16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自主学习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4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"/>
                            </p:stCondLst>
                            <p:childTnLst>
                              <p:par>
                                <p:cTn id="26" presetID="2" presetClass="entr" presetSubtype="4" decel="100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40" grpId="0"/>
      <p:bldP spid="41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矩形 29"/>
          <p:cNvSpPr/>
          <p:nvPr/>
        </p:nvSpPr>
        <p:spPr>
          <a:xfrm>
            <a:off x="3" y="5538876"/>
            <a:ext cx="1120347" cy="1206528"/>
          </a:xfrm>
          <a:prstGeom prst="rect">
            <a:avLst/>
          </a:prstGeom>
          <a:solidFill>
            <a:srgbClr val="519315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white"/>
                </a:solidFill>
                <a:cs typeface="+mn-ea"/>
                <a:sym typeface="+mn-lt"/>
              </a:rPr>
              <a:t> 04</a:t>
            </a:r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" y="4332351"/>
            <a:ext cx="1120347" cy="1206528"/>
          </a:xfrm>
          <a:prstGeom prst="rect">
            <a:avLst/>
          </a:prstGeom>
          <a:solidFill>
            <a:srgbClr val="84B537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white"/>
                </a:solidFill>
                <a:cs typeface="+mn-ea"/>
                <a:sym typeface="+mn-lt"/>
              </a:rPr>
              <a:t> 03</a:t>
            </a:r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" y="3125558"/>
            <a:ext cx="1120347" cy="1218639"/>
          </a:xfrm>
          <a:prstGeom prst="rect">
            <a:avLst/>
          </a:prstGeom>
          <a:solidFill>
            <a:srgbClr val="519315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white"/>
                </a:solidFill>
                <a:cs typeface="+mn-ea"/>
                <a:sym typeface="+mn-lt"/>
              </a:rPr>
              <a:t> 02</a:t>
            </a:r>
            <a:endParaRPr lang="zh-CN" altLang="en-US" sz="280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" y="1936270"/>
            <a:ext cx="1120347" cy="1201397"/>
          </a:xfrm>
          <a:prstGeom prst="rect">
            <a:avLst/>
          </a:prstGeom>
          <a:solidFill>
            <a:srgbClr val="84B537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cs typeface="+mn-ea"/>
                <a:sym typeface="+mn-lt"/>
              </a:rPr>
              <a:t> 01</a:t>
            </a:r>
            <a:endParaRPr lang="zh-CN" altLang="en-US" sz="2800" dirty="0">
              <a:cs typeface="+mn-ea"/>
              <a:sym typeface="+mn-lt"/>
            </a:endParaRPr>
          </a:p>
        </p:txBody>
      </p:sp>
      <p:sp>
        <p:nvSpPr>
          <p:cNvPr id="34" name="矩形 28"/>
          <p:cNvSpPr/>
          <p:nvPr/>
        </p:nvSpPr>
        <p:spPr>
          <a:xfrm>
            <a:off x="1120351" y="1936269"/>
            <a:ext cx="2186244" cy="1532639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-1" fmla="*/ 0 w 1826712"/>
              <a:gd name="connsiteY0-2" fmla="*/ 0 h 1280593"/>
              <a:gd name="connsiteX1-3" fmla="*/ 1826712 w 1826712"/>
              <a:gd name="connsiteY1-4" fmla="*/ 0 h 1280593"/>
              <a:gd name="connsiteX2-5" fmla="*/ 1826712 w 1826712"/>
              <a:gd name="connsiteY2-6" fmla="*/ 1280593 h 1280593"/>
              <a:gd name="connsiteX3-7" fmla="*/ 0 w 1826712"/>
              <a:gd name="connsiteY3-8" fmla="*/ 1007543 h 1280593"/>
              <a:gd name="connsiteX4-9" fmla="*/ 0 w 1826712"/>
              <a:gd name="connsiteY4-10" fmla="*/ 0 h 1280593"/>
              <a:gd name="connsiteX0-11" fmla="*/ 0 w 1826712"/>
              <a:gd name="connsiteY0-12" fmla="*/ 0 h 1280593"/>
              <a:gd name="connsiteX1-13" fmla="*/ 1826712 w 1826712"/>
              <a:gd name="connsiteY1-14" fmla="*/ 555625 h 1280593"/>
              <a:gd name="connsiteX2-15" fmla="*/ 1826712 w 1826712"/>
              <a:gd name="connsiteY2-16" fmla="*/ 1280593 h 1280593"/>
              <a:gd name="connsiteX3-17" fmla="*/ 0 w 1826712"/>
              <a:gd name="connsiteY3-18" fmla="*/ 1007543 h 1280593"/>
              <a:gd name="connsiteX4-19" fmla="*/ 0 w 1826712"/>
              <a:gd name="connsiteY4-20" fmla="*/ 0 h 128059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826712" h="1280593">
                <a:moveTo>
                  <a:pt x="0" y="0"/>
                </a:moveTo>
                <a:lnTo>
                  <a:pt x="1826712" y="555625"/>
                </a:lnTo>
                <a:lnTo>
                  <a:pt x="1826712" y="1280593"/>
                </a:lnTo>
                <a:lnTo>
                  <a:pt x="0" y="1007543"/>
                </a:lnTo>
                <a:lnTo>
                  <a:pt x="0" y="0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5" name="矩形 28"/>
          <p:cNvSpPr/>
          <p:nvPr/>
        </p:nvSpPr>
        <p:spPr>
          <a:xfrm>
            <a:off x="1120351" y="3139945"/>
            <a:ext cx="2190043" cy="1205847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-1" fmla="*/ 0 w 1826712"/>
              <a:gd name="connsiteY0-2" fmla="*/ 0 h 1280593"/>
              <a:gd name="connsiteX1-3" fmla="*/ 1826712 w 1826712"/>
              <a:gd name="connsiteY1-4" fmla="*/ 0 h 1280593"/>
              <a:gd name="connsiteX2-5" fmla="*/ 1826712 w 1826712"/>
              <a:gd name="connsiteY2-6" fmla="*/ 1280593 h 1280593"/>
              <a:gd name="connsiteX3-7" fmla="*/ 0 w 1826712"/>
              <a:gd name="connsiteY3-8" fmla="*/ 1007543 h 1280593"/>
              <a:gd name="connsiteX4-9" fmla="*/ 0 w 1826712"/>
              <a:gd name="connsiteY4-10" fmla="*/ 0 h 1280593"/>
              <a:gd name="connsiteX0-11" fmla="*/ 0 w 1826712"/>
              <a:gd name="connsiteY0-12" fmla="*/ 0 h 1280593"/>
              <a:gd name="connsiteX1-13" fmla="*/ 1826712 w 1826712"/>
              <a:gd name="connsiteY1-14" fmla="*/ 555625 h 1280593"/>
              <a:gd name="connsiteX2-15" fmla="*/ 1826712 w 1826712"/>
              <a:gd name="connsiteY2-16" fmla="*/ 1280593 h 1280593"/>
              <a:gd name="connsiteX3-17" fmla="*/ 0 w 1826712"/>
              <a:gd name="connsiteY3-18" fmla="*/ 1007543 h 1280593"/>
              <a:gd name="connsiteX4-19" fmla="*/ 0 w 1826712"/>
              <a:gd name="connsiteY4-20" fmla="*/ 0 h 1280593"/>
              <a:gd name="connsiteX0-21" fmla="*/ 0 w 1829887"/>
              <a:gd name="connsiteY0-22" fmla="*/ 0 h 1280593"/>
              <a:gd name="connsiteX1-23" fmla="*/ 1829887 w 1829887"/>
              <a:gd name="connsiteY1-24" fmla="*/ 273050 h 1280593"/>
              <a:gd name="connsiteX2-25" fmla="*/ 1826712 w 1829887"/>
              <a:gd name="connsiteY2-26" fmla="*/ 1280593 h 1280593"/>
              <a:gd name="connsiteX3-27" fmla="*/ 0 w 1829887"/>
              <a:gd name="connsiteY3-28" fmla="*/ 1007543 h 1280593"/>
              <a:gd name="connsiteX4-29" fmla="*/ 0 w 1829887"/>
              <a:gd name="connsiteY4-30" fmla="*/ 0 h 1280593"/>
              <a:gd name="connsiteX0-31" fmla="*/ 0 w 1830192"/>
              <a:gd name="connsiteY0-32" fmla="*/ 0 h 1007543"/>
              <a:gd name="connsiteX1-33" fmla="*/ 1829887 w 1830192"/>
              <a:gd name="connsiteY1-34" fmla="*/ 273050 h 1007543"/>
              <a:gd name="connsiteX2-35" fmla="*/ 1829887 w 1830192"/>
              <a:gd name="connsiteY2-36" fmla="*/ 998018 h 1007543"/>
              <a:gd name="connsiteX3-37" fmla="*/ 0 w 1830192"/>
              <a:gd name="connsiteY3-38" fmla="*/ 1007543 h 1007543"/>
              <a:gd name="connsiteX4-39" fmla="*/ 0 w 1830192"/>
              <a:gd name="connsiteY4-40" fmla="*/ 0 h 1007543"/>
              <a:gd name="connsiteX0-41" fmla="*/ 0 w 1829887"/>
              <a:gd name="connsiteY0-42" fmla="*/ 0 h 1007543"/>
              <a:gd name="connsiteX1-43" fmla="*/ 1829887 w 1829887"/>
              <a:gd name="connsiteY1-44" fmla="*/ 273050 h 1007543"/>
              <a:gd name="connsiteX2-45" fmla="*/ 1823537 w 1829887"/>
              <a:gd name="connsiteY2-46" fmla="*/ 1001193 h 1007543"/>
              <a:gd name="connsiteX3-47" fmla="*/ 0 w 1829887"/>
              <a:gd name="connsiteY3-48" fmla="*/ 1007543 h 1007543"/>
              <a:gd name="connsiteX4-49" fmla="*/ 0 w 1829887"/>
              <a:gd name="connsiteY4-50" fmla="*/ 0 h 1007543"/>
              <a:gd name="connsiteX0-51" fmla="*/ 0 w 1830192"/>
              <a:gd name="connsiteY0-52" fmla="*/ 0 h 1007543"/>
              <a:gd name="connsiteX1-53" fmla="*/ 1829887 w 1830192"/>
              <a:gd name="connsiteY1-54" fmla="*/ 273050 h 1007543"/>
              <a:gd name="connsiteX2-55" fmla="*/ 1829887 w 1830192"/>
              <a:gd name="connsiteY2-56" fmla="*/ 1001193 h 1007543"/>
              <a:gd name="connsiteX3-57" fmla="*/ 0 w 1830192"/>
              <a:gd name="connsiteY3-58" fmla="*/ 1007543 h 1007543"/>
              <a:gd name="connsiteX4-59" fmla="*/ 0 w 1830192"/>
              <a:gd name="connsiteY4-60" fmla="*/ 0 h 1007543"/>
              <a:gd name="connsiteX0-61" fmla="*/ 0 w 1829887"/>
              <a:gd name="connsiteY0-62" fmla="*/ 0 h 1007543"/>
              <a:gd name="connsiteX1-63" fmla="*/ 1829887 w 1829887"/>
              <a:gd name="connsiteY1-64" fmla="*/ 273050 h 1007543"/>
              <a:gd name="connsiteX2-65" fmla="*/ 1826712 w 1829887"/>
              <a:gd name="connsiteY2-66" fmla="*/ 1001193 h 1007543"/>
              <a:gd name="connsiteX3-67" fmla="*/ 0 w 1829887"/>
              <a:gd name="connsiteY3-68" fmla="*/ 1007543 h 1007543"/>
              <a:gd name="connsiteX4-69" fmla="*/ 0 w 1829887"/>
              <a:gd name="connsiteY4-70" fmla="*/ 0 h 1007543"/>
              <a:gd name="connsiteX0-71" fmla="*/ 0 w 1833980"/>
              <a:gd name="connsiteY0-72" fmla="*/ 0 h 1007543"/>
              <a:gd name="connsiteX1-73" fmla="*/ 1829887 w 1833980"/>
              <a:gd name="connsiteY1-74" fmla="*/ 273050 h 1007543"/>
              <a:gd name="connsiteX2-75" fmla="*/ 1833856 w 1833980"/>
              <a:gd name="connsiteY2-76" fmla="*/ 1001193 h 1007543"/>
              <a:gd name="connsiteX3-77" fmla="*/ 0 w 1833980"/>
              <a:gd name="connsiteY3-78" fmla="*/ 1007543 h 1007543"/>
              <a:gd name="connsiteX4-79" fmla="*/ 0 w 1833980"/>
              <a:gd name="connsiteY4-80" fmla="*/ 0 h 1007543"/>
              <a:gd name="connsiteX0-81" fmla="*/ 0 w 1829887"/>
              <a:gd name="connsiteY0-82" fmla="*/ 0 h 1007543"/>
              <a:gd name="connsiteX1-83" fmla="*/ 1829887 w 1829887"/>
              <a:gd name="connsiteY1-84" fmla="*/ 273050 h 1007543"/>
              <a:gd name="connsiteX2-85" fmla="*/ 1829093 w 1829887"/>
              <a:gd name="connsiteY2-86" fmla="*/ 1003575 h 1007543"/>
              <a:gd name="connsiteX3-87" fmla="*/ 0 w 1829887"/>
              <a:gd name="connsiteY3-88" fmla="*/ 1007543 h 1007543"/>
              <a:gd name="connsiteX4-89" fmla="*/ 0 w 1829887"/>
              <a:gd name="connsiteY4-90" fmla="*/ 0 h 10075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829887" h="1007543">
                <a:moveTo>
                  <a:pt x="0" y="0"/>
                </a:moveTo>
                <a:lnTo>
                  <a:pt x="1829887" y="273050"/>
                </a:lnTo>
                <a:cubicBezTo>
                  <a:pt x="1828829" y="608898"/>
                  <a:pt x="1830151" y="667727"/>
                  <a:pt x="1829093" y="1003575"/>
                </a:cubicBezTo>
                <a:lnTo>
                  <a:pt x="0" y="1007543"/>
                </a:lnTo>
                <a:lnTo>
                  <a:pt x="0" y="0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6" name="矩形 28"/>
          <p:cNvSpPr/>
          <p:nvPr/>
        </p:nvSpPr>
        <p:spPr>
          <a:xfrm>
            <a:off x="1120351" y="4337543"/>
            <a:ext cx="2195021" cy="1201096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-1" fmla="*/ 0 w 1826712"/>
              <a:gd name="connsiteY0-2" fmla="*/ 0 h 1280593"/>
              <a:gd name="connsiteX1-3" fmla="*/ 1826712 w 1826712"/>
              <a:gd name="connsiteY1-4" fmla="*/ 0 h 1280593"/>
              <a:gd name="connsiteX2-5" fmla="*/ 1826712 w 1826712"/>
              <a:gd name="connsiteY2-6" fmla="*/ 1280593 h 1280593"/>
              <a:gd name="connsiteX3-7" fmla="*/ 0 w 1826712"/>
              <a:gd name="connsiteY3-8" fmla="*/ 1007543 h 1280593"/>
              <a:gd name="connsiteX4-9" fmla="*/ 0 w 1826712"/>
              <a:gd name="connsiteY4-10" fmla="*/ 0 h 1280593"/>
              <a:gd name="connsiteX0-11" fmla="*/ 0 w 1826712"/>
              <a:gd name="connsiteY0-12" fmla="*/ 0 h 1280593"/>
              <a:gd name="connsiteX1-13" fmla="*/ 1826712 w 1826712"/>
              <a:gd name="connsiteY1-14" fmla="*/ 555625 h 1280593"/>
              <a:gd name="connsiteX2-15" fmla="*/ 1826712 w 1826712"/>
              <a:gd name="connsiteY2-16" fmla="*/ 1280593 h 1280593"/>
              <a:gd name="connsiteX3-17" fmla="*/ 0 w 1826712"/>
              <a:gd name="connsiteY3-18" fmla="*/ 1007543 h 1280593"/>
              <a:gd name="connsiteX4-19" fmla="*/ 0 w 1826712"/>
              <a:gd name="connsiteY4-20" fmla="*/ 0 h 1280593"/>
              <a:gd name="connsiteX0-21" fmla="*/ 0 w 1829887"/>
              <a:gd name="connsiteY0-22" fmla="*/ 0 h 1280593"/>
              <a:gd name="connsiteX1-23" fmla="*/ 1829887 w 1829887"/>
              <a:gd name="connsiteY1-24" fmla="*/ 273050 h 1280593"/>
              <a:gd name="connsiteX2-25" fmla="*/ 1826712 w 1829887"/>
              <a:gd name="connsiteY2-26" fmla="*/ 1280593 h 1280593"/>
              <a:gd name="connsiteX3-27" fmla="*/ 0 w 1829887"/>
              <a:gd name="connsiteY3-28" fmla="*/ 1007543 h 1280593"/>
              <a:gd name="connsiteX4-29" fmla="*/ 0 w 1829887"/>
              <a:gd name="connsiteY4-30" fmla="*/ 0 h 1280593"/>
              <a:gd name="connsiteX0-31" fmla="*/ 0 w 1830192"/>
              <a:gd name="connsiteY0-32" fmla="*/ 0 h 1007543"/>
              <a:gd name="connsiteX1-33" fmla="*/ 1829887 w 1830192"/>
              <a:gd name="connsiteY1-34" fmla="*/ 273050 h 1007543"/>
              <a:gd name="connsiteX2-35" fmla="*/ 1829887 w 1830192"/>
              <a:gd name="connsiteY2-36" fmla="*/ 998018 h 1007543"/>
              <a:gd name="connsiteX3-37" fmla="*/ 0 w 1830192"/>
              <a:gd name="connsiteY3-38" fmla="*/ 1007543 h 1007543"/>
              <a:gd name="connsiteX4-39" fmla="*/ 0 w 1830192"/>
              <a:gd name="connsiteY4-40" fmla="*/ 0 h 1007543"/>
              <a:gd name="connsiteX0-41" fmla="*/ 0 w 1829887"/>
              <a:gd name="connsiteY0-42" fmla="*/ 0 h 1007543"/>
              <a:gd name="connsiteX1-43" fmla="*/ 1829887 w 1829887"/>
              <a:gd name="connsiteY1-44" fmla="*/ 273050 h 1007543"/>
              <a:gd name="connsiteX2-45" fmla="*/ 1823537 w 1829887"/>
              <a:gd name="connsiteY2-46" fmla="*/ 1001193 h 1007543"/>
              <a:gd name="connsiteX3-47" fmla="*/ 0 w 1829887"/>
              <a:gd name="connsiteY3-48" fmla="*/ 1007543 h 1007543"/>
              <a:gd name="connsiteX4-49" fmla="*/ 0 w 1829887"/>
              <a:gd name="connsiteY4-50" fmla="*/ 0 h 1007543"/>
              <a:gd name="connsiteX0-51" fmla="*/ 0 w 1830192"/>
              <a:gd name="connsiteY0-52" fmla="*/ 0 h 1007543"/>
              <a:gd name="connsiteX1-53" fmla="*/ 1829887 w 1830192"/>
              <a:gd name="connsiteY1-54" fmla="*/ 273050 h 1007543"/>
              <a:gd name="connsiteX2-55" fmla="*/ 1829887 w 1830192"/>
              <a:gd name="connsiteY2-56" fmla="*/ 1001193 h 1007543"/>
              <a:gd name="connsiteX3-57" fmla="*/ 0 w 1830192"/>
              <a:gd name="connsiteY3-58" fmla="*/ 1007543 h 1007543"/>
              <a:gd name="connsiteX4-59" fmla="*/ 0 w 1830192"/>
              <a:gd name="connsiteY4-60" fmla="*/ 0 h 1007543"/>
              <a:gd name="connsiteX0-61" fmla="*/ 0 w 1829887"/>
              <a:gd name="connsiteY0-62" fmla="*/ 0 h 1007543"/>
              <a:gd name="connsiteX1-63" fmla="*/ 1829887 w 1829887"/>
              <a:gd name="connsiteY1-64" fmla="*/ 273050 h 1007543"/>
              <a:gd name="connsiteX2-65" fmla="*/ 1826712 w 1829887"/>
              <a:gd name="connsiteY2-66" fmla="*/ 1001193 h 1007543"/>
              <a:gd name="connsiteX3-67" fmla="*/ 0 w 1829887"/>
              <a:gd name="connsiteY3-68" fmla="*/ 1007543 h 1007543"/>
              <a:gd name="connsiteX4-69" fmla="*/ 0 w 1829887"/>
              <a:gd name="connsiteY4-70" fmla="*/ 0 h 1007543"/>
              <a:gd name="connsiteX0-71" fmla="*/ 0 w 1829887"/>
              <a:gd name="connsiteY0-72" fmla="*/ 0 h 1001193"/>
              <a:gd name="connsiteX1-73" fmla="*/ 1829887 w 1829887"/>
              <a:gd name="connsiteY1-74" fmla="*/ 273050 h 1001193"/>
              <a:gd name="connsiteX2-75" fmla="*/ 1826712 w 1829887"/>
              <a:gd name="connsiteY2-76" fmla="*/ 1001193 h 1001193"/>
              <a:gd name="connsiteX3-77" fmla="*/ 0 w 1829887"/>
              <a:gd name="connsiteY3-78" fmla="*/ 998018 h 1001193"/>
              <a:gd name="connsiteX4-79" fmla="*/ 0 w 1829887"/>
              <a:gd name="connsiteY4-80" fmla="*/ 0 h 1001193"/>
              <a:gd name="connsiteX0-81" fmla="*/ 0 w 1832268"/>
              <a:gd name="connsiteY0-82" fmla="*/ 5556 h 1006749"/>
              <a:gd name="connsiteX1-83" fmla="*/ 1832268 w 1832268"/>
              <a:gd name="connsiteY1-84" fmla="*/ 0 h 1006749"/>
              <a:gd name="connsiteX2-85" fmla="*/ 1826712 w 1832268"/>
              <a:gd name="connsiteY2-86" fmla="*/ 1006749 h 1006749"/>
              <a:gd name="connsiteX3-87" fmla="*/ 0 w 1832268"/>
              <a:gd name="connsiteY3-88" fmla="*/ 1003574 h 1006749"/>
              <a:gd name="connsiteX4-89" fmla="*/ 0 w 1832268"/>
              <a:gd name="connsiteY4-90" fmla="*/ 5556 h 1006749"/>
              <a:gd name="connsiteX0-91" fmla="*/ 0 w 1832268"/>
              <a:gd name="connsiteY0-92" fmla="*/ 5556 h 1003574"/>
              <a:gd name="connsiteX1-93" fmla="*/ 1832268 w 1832268"/>
              <a:gd name="connsiteY1-94" fmla="*/ 0 h 1003574"/>
              <a:gd name="connsiteX2-95" fmla="*/ 1829093 w 1832268"/>
              <a:gd name="connsiteY2-96" fmla="*/ 720999 h 1003574"/>
              <a:gd name="connsiteX3-97" fmla="*/ 0 w 1832268"/>
              <a:gd name="connsiteY3-98" fmla="*/ 1003574 h 1003574"/>
              <a:gd name="connsiteX4-99" fmla="*/ 0 w 1832268"/>
              <a:gd name="connsiteY4-100" fmla="*/ 5556 h 1003574"/>
              <a:gd name="connsiteX0-101" fmla="*/ 0 w 1834048"/>
              <a:gd name="connsiteY0-102" fmla="*/ 5556 h 1003574"/>
              <a:gd name="connsiteX1-103" fmla="*/ 1832268 w 1834048"/>
              <a:gd name="connsiteY1-104" fmla="*/ 0 h 1003574"/>
              <a:gd name="connsiteX2-105" fmla="*/ 1833856 w 1834048"/>
              <a:gd name="connsiteY2-106" fmla="*/ 720999 h 1003574"/>
              <a:gd name="connsiteX3-107" fmla="*/ 0 w 1834048"/>
              <a:gd name="connsiteY3-108" fmla="*/ 1003574 h 1003574"/>
              <a:gd name="connsiteX4-109" fmla="*/ 0 w 1834048"/>
              <a:gd name="connsiteY4-110" fmla="*/ 5556 h 100357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834048" h="1003574">
                <a:moveTo>
                  <a:pt x="0" y="5556"/>
                </a:moveTo>
                <a:lnTo>
                  <a:pt x="1832268" y="0"/>
                </a:lnTo>
                <a:cubicBezTo>
                  <a:pt x="1831210" y="335848"/>
                  <a:pt x="1834914" y="385151"/>
                  <a:pt x="1833856" y="720999"/>
                </a:cubicBezTo>
                <a:lnTo>
                  <a:pt x="0" y="1003574"/>
                </a:lnTo>
                <a:lnTo>
                  <a:pt x="0" y="5556"/>
                </a:lnTo>
                <a:close/>
              </a:path>
            </a:pathLst>
          </a:custGeom>
          <a:solidFill>
            <a:srgbClr val="84B53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7" name="矩形 28"/>
          <p:cNvSpPr/>
          <p:nvPr/>
        </p:nvSpPr>
        <p:spPr>
          <a:xfrm>
            <a:off x="1114527" y="5193799"/>
            <a:ext cx="2198717" cy="1551637"/>
          </a:xfrm>
          <a:custGeom>
            <a:avLst/>
            <a:gdLst>
              <a:gd name="connsiteX0" fmla="*/ 0 w 1826712"/>
              <a:gd name="connsiteY0" fmla="*/ 0 h 1280593"/>
              <a:gd name="connsiteX1" fmla="*/ 1826712 w 1826712"/>
              <a:gd name="connsiteY1" fmla="*/ 0 h 1280593"/>
              <a:gd name="connsiteX2" fmla="*/ 1826712 w 1826712"/>
              <a:gd name="connsiteY2" fmla="*/ 1280593 h 1280593"/>
              <a:gd name="connsiteX3" fmla="*/ 0 w 1826712"/>
              <a:gd name="connsiteY3" fmla="*/ 1280593 h 1280593"/>
              <a:gd name="connsiteX4" fmla="*/ 0 w 1826712"/>
              <a:gd name="connsiteY4" fmla="*/ 0 h 1280593"/>
              <a:gd name="connsiteX0-1" fmla="*/ 0 w 1826712"/>
              <a:gd name="connsiteY0-2" fmla="*/ 0 h 1280593"/>
              <a:gd name="connsiteX1-3" fmla="*/ 1826712 w 1826712"/>
              <a:gd name="connsiteY1-4" fmla="*/ 0 h 1280593"/>
              <a:gd name="connsiteX2-5" fmla="*/ 1826712 w 1826712"/>
              <a:gd name="connsiteY2-6" fmla="*/ 1280593 h 1280593"/>
              <a:gd name="connsiteX3-7" fmla="*/ 0 w 1826712"/>
              <a:gd name="connsiteY3-8" fmla="*/ 1007543 h 1280593"/>
              <a:gd name="connsiteX4-9" fmla="*/ 0 w 1826712"/>
              <a:gd name="connsiteY4-10" fmla="*/ 0 h 1280593"/>
              <a:gd name="connsiteX0-11" fmla="*/ 0 w 1826712"/>
              <a:gd name="connsiteY0-12" fmla="*/ 0 h 1280593"/>
              <a:gd name="connsiteX1-13" fmla="*/ 1826712 w 1826712"/>
              <a:gd name="connsiteY1-14" fmla="*/ 555625 h 1280593"/>
              <a:gd name="connsiteX2-15" fmla="*/ 1826712 w 1826712"/>
              <a:gd name="connsiteY2-16" fmla="*/ 1280593 h 1280593"/>
              <a:gd name="connsiteX3-17" fmla="*/ 0 w 1826712"/>
              <a:gd name="connsiteY3-18" fmla="*/ 1007543 h 1280593"/>
              <a:gd name="connsiteX4-19" fmla="*/ 0 w 1826712"/>
              <a:gd name="connsiteY4-20" fmla="*/ 0 h 1280593"/>
              <a:gd name="connsiteX0-21" fmla="*/ 0 w 1829887"/>
              <a:gd name="connsiteY0-22" fmla="*/ 0 h 1280593"/>
              <a:gd name="connsiteX1-23" fmla="*/ 1829887 w 1829887"/>
              <a:gd name="connsiteY1-24" fmla="*/ 273050 h 1280593"/>
              <a:gd name="connsiteX2-25" fmla="*/ 1826712 w 1829887"/>
              <a:gd name="connsiteY2-26" fmla="*/ 1280593 h 1280593"/>
              <a:gd name="connsiteX3-27" fmla="*/ 0 w 1829887"/>
              <a:gd name="connsiteY3-28" fmla="*/ 1007543 h 1280593"/>
              <a:gd name="connsiteX4-29" fmla="*/ 0 w 1829887"/>
              <a:gd name="connsiteY4-30" fmla="*/ 0 h 1280593"/>
              <a:gd name="connsiteX0-31" fmla="*/ 0 w 1830192"/>
              <a:gd name="connsiteY0-32" fmla="*/ 0 h 1007543"/>
              <a:gd name="connsiteX1-33" fmla="*/ 1829887 w 1830192"/>
              <a:gd name="connsiteY1-34" fmla="*/ 273050 h 1007543"/>
              <a:gd name="connsiteX2-35" fmla="*/ 1829887 w 1830192"/>
              <a:gd name="connsiteY2-36" fmla="*/ 998018 h 1007543"/>
              <a:gd name="connsiteX3-37" fmla="*/ 0 w 1830192"/>
              <a:gd name="connsiteY3-38" fmla="*/ 1007543 h 1007543"/>
              <a:gd name="connsiteX4-39" fmla="*/ 0 w 1830192"/>
              <a:gd name="connsiteY4-40" fmla="*/ 0 h 1007543"/>
              <a:gd name="connsiteX0-41" fmla="*/ 0 w 1829887"/>
              <a:gd name="connsiteY0-42" fmla="*/ 0 h 1007543"/>
              <a:gd name="connsiteX1-43" fmla="*/ 1829887 w 1829887"/>
              <a:gd name="connsiteY1-44" fmla="*/ 273050 h 1007543"/>
              <a:gd name="connsiteX2-45" fmla="*/ 1823537 w 1829887"/>
              <a:gd name="connsiteY2-46" fmla="*/ 1001193 h 1007543"/>
              <a:gd name="connsiteX3-47" fmla="*/ 0 w 1829887"/>
              <a:gd name="connsiteY3-48" fmla="*/ 1007543 h 1007543"/>
              <a:gd name="connsiteX4-49" fmla="*/ 0 w 1829887"/>
              <a:gd name="connsiteY4-50" fmla="*/ 0 h 1007543"/>
              <a:gd name="connsiteX0-51" fmla="*/ 0 w 1830192"/>
              <a:gd name="connsiteY0-52" fmla="*/ 0 h 1007543"/>
              <a:gd name="connsiteX1-53" fmla="*/ 1829887 w 1830192"/>
              <a:gd name="connsiteY1-54" fmla="*/ 273050 h 1007543"/>
              <a:gd name="connsiteX2-55" fmla="*/ 1829887 w 1830192"/>
              <a:gd name="connsiteY2-56" fmla="*/ 1001193 h 1007543"/>
              <a:gd name="connsiteX3-57" fmla="*/ 0 w 1830192"/>
              <a:gd name="connsiteY3-58" fmla="*/ 1007543 h 1007543"/>
              <a:gd name="connsiteX4-59" fmla="*/ 0 w 1830192"/>
              <a:gd name="connsiteY4-60" fmla="*/ 0 h 1007543"/>
              <a:gd name="connsiteX0-61" fmla="*/ 0 w 1829887"/>
              <a:gd name="connsiteY0-62" fmla="*/ 0 h 1007543"/>
              <a:gd name="connsiteX1-63" fmla="*/ 1829887 w 1829887"/>
              <a:gd name="connsiteY1-64" fmla="*/ 273050 h 1007543"/>
              <a:gd name="connsiteX2-65" fmla="*/ 1826712 w 1829887"/>
              <a:gd name="connsiteY2-66" fmla="*/ 1001193 h 1007543"/>
              <a:gd name="connsiteX3-67" fmla="*/ 0 w 1829887"/>
              <a:gd name="connsiteY3-68" fmla="*/ 1007543 h 1007543"/>
              <a:gd name="connsiteX4-69" fmla="*/ 0 w 1829887"/>
              <a:gd name="connsiteY4-70" fmla="*/ 0 h 1007543"/>
              <a:gd name="connsiteX0-71" fmla="*/ 0 w 1829887"/>
              <a:gd name="connsiteY0-72" fmla="*/ 0 h 1001193"/>
              <a:gd name="connsiteX1-73" fmla="*/ 1829887 w 1829887"/>
              <a:gd name="connsiteY1-74" fmla="*/ 273050 h 1001193"/>
              <a:gd name="connsiteX2-75" fmla="*/ 1826712 w 1829887"/>
              <a:gd name="connsiteY2-76" fmla="*/ 1001193 h 1001193"/>
              <a:gd name="connsiteX3-77" fmla="*/ 0 w 1829887"/>
              <a:gd name="connsiteY3-78" fmla="*/ 998018 h 1001193"/>
              <a:gd name="connsiteX4-79" fmla="*/ 0 w 1829887"/>
              <a:gd name="connsiteY4-80" fmla="*/ 0 h 1001193"/>
              <a:gd name="connsiteX0-81" fmla="*/ 0 w 1832268"/>
              <a:gd name="connsiteY0-82" fmla="*/ 5556 h 1006749"/>
              <a:gd name="connsiteX1-83" fmla="*/ 1832268 w 1832268"/>
              <a:gd name="connsiteY1-84" fmla="*/ 0 h 1006749"/>
              <a:gd name="connsiteX2-85" fmla="*/ 1826712 w 1832268"/>
              <a:gd name="connsiteY2-86" fmla="*/ 1006749 h 1006749"/>
              <a:gd name="connsiteX3-87" fmla="*/ 0 w 1832268"/>
              <a:gd name="connsiteY3-88" fmla="*/ 1003574 h 1006749"/>
              <a:gd name="connsiteX4-89" fmla="*/ 0 w 1832268"/>
              <a:gd name="connsiteY4-90" fmla="*/ 5556 h 1006749"/>
              <a:gd name="connsiteX0-91" fmla="*/ 0 w 1832268"/>
              <a:gd name="connsiteY0-92" fmla="*/ 5556 h 1003574"/>
              <a:gd name="connsiteX1-93" fmla="*/ 1832268 w 1832268"/>
              <a:gd name="connsiteY1-94" fmla="*/ 0 h 1003574"/>
              <a:gd name="connsiteX2-95" fmla="*/ 1829093 w 1832268"/>
              <a:gd name="connsiteY2-96" fmla="*/ 720999 h 1003574"/>
              <a:gd name="connsiteX3-97" fmla="*/ 0 w 1832268"/>
              <a:gd name="connsiteY3-98" fmla="*/ 1003574 h 1003574"/>
              <a:gd name="connsiteX4-99" fmla="*/ 0 w 1832268"/>
              <a:gd name="connsiteY4-100" fmla="*/ 5556 h 1003574"/>
              <a:gd name="connsiteX0-101" fmla="*/ 0 w 1834649"/>
              <a:gd name="connsiteY0-102" fmla="*/ 793 h 1003574"/>
              <a:gd name="connsiteX1-103" fmla="*/ 1834649 w 1834649"/>
              <a:gd name="connsiteY1-104" fmla="*/ 0 h 1003574"/>
              <a:gd name="connsiteX2-105" fmla="*/ 1831474 w 1834649"/>
              <a:gd name="connsiteY2-106" fmla="*/ 720999 h 1003574"/>
              <a:gd name="connsiteX3-107" fmla="*/ 2381 w 1834649"/>
              <a:gd name="connsiteY3-108" fmla="*/ 1003574 h 1003574"/>
              <a:gd name="connsiteX4-109" fmla="*/ 0 w 1834649"/>
              <a:gd name="connsiteY4-110" fmla="*/ 793 h 1003574"/>
              <a:gd name="connsiteX0-111" fmla="*/ 0 w 1834649"/>
              <a:gd name="connsiteY0-112" fmla="*/ 284162 h 1286943"/>
              <a:gd name="connsiteX1-113" fmla="*/ 1834649 w 1834649"/>
              <a:gd name="connsiteY1-114" fmla="*/ 0 h 1286943"/>
              <a:gd name="connsiteX2-115" fmla="*/ 1831474 w 1834649"/>
              <a:gd name="connsiteY2-116" fmla="*/ 1004368 h 1286943"/>
              <a:gd name="connsiteX3-117" fmla="*/ 2381 w 1834649"/>
              <a:gd name="connsiteY3-118" fmla="*/ 1286943 h 1286943"/>
              <a:gd name="connsiteX4-119" fmla="*/ 0 w 1834649"/>
              <a:gd name="connsiteY4-120" fmla="*/ 284162 h 1286943"/>
              <a:gd name="connsiteX0-121" fmla="*/ 0 w 1834649"/>
              <a:gd name="connsiteY0-122" fmla="*/ 284162 h 1286943"/>
              <a:gd name="connsiteX1-123" fmla="*/ 1834649 w 1834649"/>
              <a:gd name="connsiteY1-124" fmla="*/ 0 h 1286943"/>
              <a:gd name="connsiteX2-125" fmla="*/ 1829093 w 1834649"/>
              <a:gd name="connsiteY2-126" fmla="*/ 721000 h 1286943"/>
              <a:gd name="connsiteX3-127" fmla="*/ 2381 w 1834649"/>
              <a:gd name="connsiteY3-128" fmla="*/ 1286943 h 1286943"/>
              <a:gd name="connsiteX4-129" fmla="*/ 0 w 1834649"/>
              <a:gd name="connsiteY4-130" fmla="*/ 284162 h 1286943"/>
              <a:gd name="connsiteX0-131" fmla="*/ 229 w 1834878"/>
              <a:gd name="connsiteY0-132" fmla="*/ 284162 h 1289324"/>
              <a:gd name="connsiteX1-133" fmla="*/ 1834878 w 1834878"/>
              <a:gd name="connsiteY1-134" fmla="*/ 0 h 1289324"/>
              <a:gd name="connsiteX2-135" fmla="*/ 1829322 w 1834878"/>
              <a:gd name="connsiteY2-136" fmla="*/ 721000 h 1289324"/>
              <a:gd name="connsiteX3-137" fmla="*/ 229 w 1834878"/>
              <a:gd name="connsiteY3-138" fmla="*/ 1289324 h 1289324"/>
              <a:gd name="connsiteX4-139" fmla="*/ 229 w 1834878"/>
              <a:gd name="connsiteY4-140" fmla="*/ 284162 h 1289324"/>
              <a:gd name="connsiteX0-141" fmla="*/ 2486 w 1837135"/>
              <a:gd name="connsiteY0-142" fmla="*/ 284162 h 1296468"/>
              <a:gd name="connsiteX1-143" fmla="*/ 1837135 w 1837135"/>
              <a:gd name="connsiteY1-144" fmla="*/ 0 h 1296468"/>
              <a:gd name="connsiteX2-145" fmla="*/ 1831579 w 1837135"/>
              <a:gd name="connsiteY2-146" fmla="*/ 721000 h 1296468"/>
              <a:gd name="connsiteX3-147" fmla="*/ 105 w 1837135"/>
              <a:gd name="connsiteY3-148" fmla="*/ 1296468 h 1296468"/>
              <a:gd name="connsiteX4-149" fmla="*/ 2486 w 1837135"/>
              <a:gd name="connsiteY4-150" fmla="*/ 284162 h 1296468"/>
              <a:gd name="connsiteX0-151" fmla="*/ 2486 w 1837135"/>
              <a:gd name="connsiteY0-152" fmla="*/ 284162 h 1296468"/>
              <a:gd name="connsiteX1-153" fmla="*/ 1837135 w 1837135"/>
              <a:gd name="connsiteY1-154" fmla="*/ 0 h 1296468"/>
              <a:gd name="connsiteX2-155" fmla="*/ 1836342 w 1837135"/>
              <a:gd name="connsiteY2-156" fmla="*/ 728144 h 1296468"/>
              <a:gd name="connsiteX3-157" fmla="*/ 105 w 1837135"/>
              <a:gd name="connsiteY3-158" fmla="*/ 1296468 h 1296468"/>
              <a:gd name="connsiteX4-159" fmla="*/ 2486 w 1837135"/>
              <a:gd name="connsiteY4-160" fmla="*/ 284162 h 12964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837135" h="1296468">
                <a:moveTo>
                  <a:pt x="2486" y="284162"/>
                </a:moveTo>
                <a:lnTo>
                  <a:pt x="1837135" y="0"/>
                </a:lnTo>
                <a:cubicBezTo>
                  <a:pt x="1836077" y="335848"/>
                  <a:pt x="1837400" y="392296"/>
                  <a:pt x="1836342" y="728144"/>
                </a:cubicBezTo>
                <a:lnTo>
                  <a:pt x="105" y="1296468"/>
                </a:lnTo>
                <a:cubicBezTo>
                  <a:pt x="-689" y="962208"/>
                  <a:pt x="3280" y="618422"/>
                  <a:pt x="2486" y="284162"/>
                </a:cubicBezTo>
                <a:close/>
              </a:path>
            </a:pathLst>
          </a:custGeom>
          <a:solidFill>
            <a:srgbClr val="51931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8" name="Freeform 144"/>
          <p:cNvSpPr>
            <a:spLocks noEditPoints="1"/>
          </p:cNvSpPr>
          <p:nvPr/>
        </p:nvSpPr>
        <p:spPr bwMode="black">
          <a:xfrm>
            <a:off x="1963745" y="3502490"/>
            <a:ext cx="410496" cy="724519"/>
          </a:xfrm>
          <a:custGeom>
            <a:avLst/>
            <a:gdLst>
              <a:gd name="T0" fmla="*/ 35 w 46"/>
              <a:gd name="T1" fmla="*/ 7 h 84"/>
              <a:gd name="T2" fmla="*/ 29 w 46"/>
              <a:gd name="T3" fmla="*/ 14 h 84"/>
              <a:gd name="T4" fmla="*/ 22 w 46"/>
              <a:gd name="T5" fmla="*/ 7 h 84"/>
              <a:gd name="T6" fmla="*/ 29 w 46"/>
              <a:gd name="T7" fmla="*/ 0 h 84"/>
              <a:gd name="T8" fmla="*/ 35 w 46"/>
              <a:gd name="T9" fmla="*/ 7 h 84"/>
              <a:gd name="T10" fmla="*/ 20 w 46"/>
              <a:gd name="T11" fmla="*/ 12 h 84"/>
              <a:gd name="T12" fmla="*/ 2 w 46"/>
              <a:gd name="T13" fmla="*/ 22 h 84"/>
              <a:gd name="T14" fmla="*/ 0 w 46"/>
              <a:gd name="T15" fmla="*/ 41 h 84"/>
              <a:gd name="T16" fmla="*/ 6 w 46"/>
              <a:gd name="T17" fmla="*/ 41 h 84"/>
              <a:gd name="T18" fmla="*/ 7 w 46"/>
              <a:gd name="T19" fmla="*/ 26 h 84"/>
              <a:gd name="T20" fmla="*/ 15 w 46"/>
              <a:gd name="T21" fmla="*/ 22 h 84"/>
              <a:gd name="T22" fmla="*/ 10 w 46"/>
              <a:gd name="T23" fmla="*/ 37 h 84"/>
              <a:gd name="T24" fmla="*/ 12 w 46"/>
              <a:gd name="T25" fmla="*/ 45 h 84"/>
              <a:gd name="T26" fmla="*/ 0 w 46"/>
              <a:gd name="T27" fmla="*/ 82 h 84"/>
              <a:gd name="T28" fmla="*/ 8 w 46"/>
              <a:gd name="T29" fmla="*/ 84 h 84"/>
              <a:gd name="T30" fmla="*/ 18 w 46"/>
              <a:gd name="T31" fmla="*/ 57 h 84"/>
              <a:gd name="T32" fmla="*/ 21 w 46"/>
              <a:gd name="T33" fmla="*/ 62 h 84"/>
              <a:gd name="T34" fmla="*/ 27 w 46"/>
              <a:gd name="T35" fmla="*/ 84 h 84"/>
              <a:gd name="T36" fmla="*/ 36 w 46"/>
              <a:gd name="T37" fmla="*/ 81 h 84"/>
              <a:gd name="T38" fmla="*/ 29 w 46"/>
              <a:gd name="T39" fmla="*/ 56 h 84"/>
              <a:gd name="T40" fmla="*/ 22 w 46"/>
              <a:gd name="T41" fmla="*/ 45 h 84"/>
              <a:gd name="T42" fmla="*/ 27 w 46"/>
              <a:gd name="T43" fmla="*/ 29 h 84"/>
              <a:gd name="T44" fmla="*/ 29 w 46"/>
              <a:gd name="T45" fmla="*/ 35 h 84"/>
              <a:gd name="T46" fmla="*/ 44 w 46"/>
              <a:gd name="T47" fmla="*/ 41 h 84"/>
              <a:gd name="T48" fmla="*/ 46 w 46"/>
              <a:gd name="T49" fmla="*/ 35 h 84"/>
              <a:gd name="T50" fmla="*/ 35 w 46"/>
              <a:gd name="T51" fmla="*/ 30 h 84"/>
              <a:gd name="T52" fmla="*/ 31 w 46"/>
              <a:gd name="T53" fmla="*/ 17 h 84"/>
              <a:gd name="T54" fmla="*/ 20 w 46"/>
              <a:gd name="T55" fmla="*/ 12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6" h="84">
                <a:moveTo>
                  <a:pt x="35" y="7"/>
                </a:moveTo>
                <a:cubicBezTo>
                  <a:pt x="35" y="11"/>
                  <a:pt x="33" y="14"/>
                  <a:pt x="29" y="14"/>
                </a:cubicBezTo>
                <a:cubicBezTo>
                  <a:pt x="25" y="14"/>
                  <a:pt x="22" y="11"/>
                  <a:pt x="22" y="7"/>
                </a:cubicBezTo>
                <a:cubicBezTo>
                  <a:pt x="22" y="3"/>
                  <a:pt x="25" y="0"/>
                  <a:pt x="29" y="0"/>
                </a:cubicBezTo>
                <a:cubicBezTo>
                  <a:pt x="33" y="0"/>
                  <a:pt x="35" y="3"/>
                  <a:pt x="35" y="7"/>
                </a:cubicBezTo>
                <a:moveTo>
                  <a:pt x="20" y="12"/>
                </a:moveTo>
                <a:cubicBezTo>
                  <a:pt x="2" y="22"/>
                  <a:pt x="2" y="22"/>
                  <a:pt x="2" y="22"/>
                </a:cubicBezTo>
                <a:cubicBezTo>
                  <a:pt x="0" y="41"/>
                  <a:pt x="0" y="41"/>
                  <a:pt x="0" y="41"/>
                </a:cubicBezTo>
                <a:cubicBezTo>
                  <a:pt x="6" y="41"/>
                  <a:pt x="6" y="41"/>
                  <a:pt x="6" y="41"/>
                </a:cubicBezTo>
                <a:cubicBezTo>
                  <a:pt x="7" y="26"/>
                  <a:pt x="7" y="26"/>
                  <a:pt x="7" y="26"/>
                </a:cubicBezTo>
                <a:cubicBezTo>
                  <a:pt x="15" y="22"/>
                  <a:pt x="15" y="22"/>
                  <a:pt x="15" y="22"/>
                </a:cubicBezTo>
                <a:cubicBezTo>
                  <a:pt x="15" y="22"/>
                  <a:pt x="11" y="34"/>
                  <a:pt x="10" y="37"/>
                </a:cubicBezTo>
                <a:cubicBezTo>
                  <a:pt x="9" y="39"/>
                  <a:pt x="11" y="43"/>
                  <a:pt x="12" y="45"/>
                </a:cubicBezTo>
                <a:cubicBezTo>
                  <a:pt x="0" y="82"/>
                  <a:pt x="0" y="82"/>
                  <a:pt x="0" y="82"/>
                </a:cubicBezTo>
                <a:cubicBezTo>
                  <a:pt x="8" y="84"/>
                  <a:pt x="8" y="84"/>
                  <a:pt x="8" y="84"/>
                </a:cubicBezTo>
                <a:cubicBezTo>
                  <a:pt x="18" y="57"/>
                  <a:pt x="18" y="57"/>
                  <a:pt x="18" y="57"/>
                </a:cubicBezTo>
                <a:cubicBezTo>
                  <a:pt x="21" y="62"/>
                  <a:pt x="21" y="62"/>
                  <a:pt x="21" y="62"/>
                </a:cubicBezTo>
                <a:cubicBezTo>
                  <a:pt x="27" y="84"/>
                  <a:pt x="27" y="84"/>
                  <a:pt x="27" y="84"/>
                </a:cubicBezTo>
                <a:cubicBezTo>
                  <a:pt x="36" y="81"/>
                  <a:pt x="36" y="81"/>
                  <a:pt x="36" y="81"/>
                </a:cubicBezTo>
                <a:cubicBezTo>
                  <a:pt x="29" y="56"/>
                  <a:pt x="29" y="56"/>
                  <a:pt x="29" y="56"/>
                </a:cubicBezTo>
                <a:cubicBezTo>
                  <a:pt x="22" y="45"/>
                  <a:pt x="22" y="45"/>
                  <a:pt x="22" y="45"/>
                </a:cubicBezTo>
                <a:cubicBezTo>
                  <a:pt x="27" y="29"/>
                  <a:pt x="27" y="29"/>
                  <a:pt x="27" y="29"/>
                </a:cubicBezTo>
                <a:cubicBezTo>
                  <a:pt x="29" y="35"/>
                  <a:pt x="29" y="35"/>
                  <a:pt x="29" y="35"/>
                </a:cubicBezTo>
                <a:cubicBezTo>
                  <a:pt x="44" y="41"/>
                  <a:pt x="44" y="41"/>
                  <a:pt x="44" y="41"/>
                </a:cubicBezTo>
                <a:cubicBezTo>
                  <a:pt x="46" y="35"/>
                  <a:pt x="46" y="35"/>
                  <a:pt x="46" y="35"/>
                </a:cubicBezTo>
                <a:cubicBezTo>
                  <a:pt x="35" y="30"/>
                  <a:pt x="35" y="30"/>
                  <a:pt x="35" y="30"/>
                </a:cubicBezTo>
                <a:cubicBezTo>
                  <a:pt x="31" y="17"/>
                  <a:pt x="31" y="17"/>
                  <a:pt x="31" y="17"/>
                </a:cubicBezTo>
                <a:lnTo>
                  <a:pt x="20" y="12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txBody>
          <a:bodyPr vert="horz" wrap="square" lIns="68589" tIns="34295" rIns="68589" bIns="34295" numCol="1" anchor="t" anchorCtr="0" compatLnSpc="1"/>
          <a:lstStyle/>
          <a:p>
            <a:endParaRPr lang="en-US" sz="1400">
              <a:cs typeface="+mn-ea"/>
              <a:sym typeface="+mn-lt"/>
            </a:endParaRPr>
          </a:p>
        </p:txBody>
      </p:sp>
      <p:pic>
        <p:nvPicPr>
          <p:cNvPr id="39" name="Picture 34" descr="Efficiency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24283" y="4455191"/>
            <a:ext cx="889408" cy="82546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" name="Group 173"/>
          <p:cNvGrpSpPr>
            <a:grpSpLocks noChangeAspect="1"/>
          </p:cNvGrpSpPr>
          <p:nvPr/>
        </p:nvGrpSpPr>
        <p:grpSpPr>
          <a:xfrm>
            <a:off x="1866299" y="5469725"/>
            <a:ext cx="605387" cy="779196"/>
            <a:chOff x="-2773363" y="1651000"/>
            <a:chExt cx="2692401" cy="3448051"/>
          </a:xfrm>
          <a:solidFill>
            <a:schemeClr val="bg1"/>
          </a:solidFill>
        </p:grpSpPr>
        <p:sp>
          <p:nvSpPr>
            <p:cNvPr id="41" name="Freeform 19"/>
            <p:cNvSpPr>
              <a:spLocks noEditPoints="1"/>
            </p:cNvSpPr>
            <p:nvPr/>
          </p:nvSpPr>
          <p:spPr bwMode="auto">
            <a:xfrm>
              <a:off x="-1908175" y="1798638"/>
              <a:ext cx="641350" cy="641350"/>
            </a:xfrm>
            <a:custGeom>
              <a:avLst/>
              <a:gdLst>
                <a:gd name="T0" fmla="*/ 171 w 171"/>
                <a:gd name="T1" fmla="*/ 79 h 171"/>
                <a:gd name="T2" fmla="*/ 168 w 171"/>
                <a:gd name="T3" fmla="*/ 77 h 171"/>
                <a:gd name="T4" fmla="*/ 152 w 171"/>
                <a:gd name="T5" fmla="*/ 65 h 171"/>
                <a:gd name="T6" fmla="*/ 165 w 171"/>
                <a:gd name="T7" fmla="*/ 54 h 171"/>
                <a:gd name="T8" fmla="*/ 161 w 171"/>
                <a:gd name="T9" fmla="*/ 52 h 171"/>
                <a:gd name="T10" fmla="*/ 142 w 171"/>
                <a:gd name="T11" fmla="*/ 45 h 171"/>
                <a:gd name="T12" fmla="*/ 152 w 171"/>
                <a:gd name="T13" fmla="*/ 32 h 171"/>
                <a:gd name="T14" fmla="*/ 147 w 171"/>
                <a:gd name="T15" fmla="*/ 30 h 171"/>
                <a:gd name="T16" fmla="*/ 127 w 171"/>
                <a:gd name="T17" fmla="*/ 30 h 171"/>
                <a:gd name="T18" fmla="*/ 132 w 171"/>
                <a:gd name="T19" fmla="*/ 15 h 171"/>
                <a:gd name="T20" fmla="*/ 127 w 171"/>
                <a:gd name="T21" fmla="*/ 14 h 171"/>
                <a:gd name="T22" fmla="*/ 108 w 171"/>
                <a:gd name="T23" fmla="*/ 20 h 171"/>
                <a:gd name="T24" fmla="*/ 108 w 171"/>
                <a:gd name="T25" fmla="*/ 5 h 171"/>
                <a:gd name="T26" fmla="*/ 103 w 171"/>
                <a:gd name="T27" fmla="*/ 4 h 171"/>
                <a:gd name="T28" fmla="*/ 86 w 171"/>
                <a:gd name="T29" fmla="*/ 16 h 171"/>
                <a:gd name="T30" fmla="*/ 79 w 171"/>
                <a:gd name="T31" fmla="*/ 0 h 171"/>
                <a:gd name="T32" fmla="*/ 77 w 171"/>
                <a:gd name="T33" fmla="*/ 3 h 171"/>
                <a:gd name="T34" fmla="*/ 65 w 171"/>
                <a:gd name="T35" fmla="*/ 19 h 171"/>
                <a:gd name="T36" fmla="*/ 53 w 171"/>
                <a:gd name="T37" fmla="*/ 6 h 171"/>
                <a:gd name="T38" fmla="*/ 52 w 171"/>
                <a:gd name="T39" fmla="*/ 10 h 171"/>
                <a:gd name="T40" fmla="*/ 45 w 171"/>
                <a:gd name="T41" fmla="*/ 29 h 171"/>
                <a:gd name="T42" fmla="*/ 30 w 171"/>
                <a:gd name="T43" fmla="*/ 20 h 171"/>
                <a:gd name="T44" fmla="*/ 30 w 171"/>
                <a:gd name="T45" fmla="*/ 24 h 171"/>
                <a:gd name="T46" fmla="*/ 30 w 171"/>
                <a:gd name="T47" fmla="*/ 44 h 171"/>
                <a:gd name="T48" fmla="*/ 13 w 171"/>
                <a:gd name="T49" fmla="*/ 40 h 171"/>
                <a:gd name="T50" fmla="*/ 14 w 171"/>
                <a:gd name="T51" fmla="*/ 44 h 171"/>
                <a:gd name="T52" fmla="*/ 20 w 171"/>
                <a:gd name="T53" fmla="*/ 63 h 171"/>
                <a:gd name="T54" fmla="*/ 2 w 171"/>
                <a:gd name="T55" fmla="*/ 65 h 171"/>
                <a:gd name="T56" fmla="*/ 4 w 171"/>
                <a:gd name="T57" fmla="*/ 68 h 171"/>
                <a:gd name="T58" fmla="*/ 16 w 171"/>
                <a:gd name="T59" fmla="*/ 84 h 171"/>
                <a:gd name="T60" fmla="*/ 0 w 171"/>
                <a:gd name="T61" fmla="*/ 91 h 171"/>
                <a:gd name="T62" fmla="*/ 3 w 171"/>
                <a:gd name="T63" fmla="*/ 94 h 171"/>
                <a:gd name="T64" fmla="*/ 19 w 171"/>
                <a:gd name="T65" fmla="*/ 106 h 171"/>
                <a:gd name="T66" fmla="*/ 6 w 171"/>
                <a:gd name="T67" fmla="*/ 116 h 171"/>
                <a:gd name="T68" fmla="*/ 10 w 171"/>
                <a:gd name="T69" fmla="*/ 119 h 171"/>
                <a:gd name="T70" fmla="*/ 29 w 171"/>
                <a:gd name="T71" fmla="*/ 125 h 171"/>
                <a:gd name="T72" fmla="*/ 19 w 171"/>
                <a:gd name="T73" fmla="*/ 139 h 171"/>
                <a:gd name="T74" fmla="*/ 24 w 171"/>
                <a:gd name="T75" fmla="*/ 141 h 171"/>
                <a:gd name="T76" fmla="*/ 44 w 171"/>
                <a:gd name="T77" fmla="*/ 141 h 171"/>
                <a:gd name="T78" fmla="*/ 39 w 171"/>
                <a:gd name="T79" fmla="*/ 156 h 171"/>
                <a:gd name="T80" fmla="*/ 44 w 171"/>
                <a:gd name="T81" fmla="*/ 157 h 171"/>
                <a:gd name="T82" fmla="*/ 63 w 171"/>
                <a:gd name="T83" fmla="*/ 151 h 171"/>
                <a:gd name="T84" fmla="*/ 63 w 171"/>
                <a:gd name="T85" fmla="*/ 166 h 171"/>
                <a:gd name="T86" fmla="*/ 68 w 171"/>
                <a:gd name="T87" fmla="*/ 166 h 171"/>
                <a:gd name="T88" fmla="*/ 85 w 171"/>
                <a:gd name="T89" fmla="*/ 155 h 171"/>
                <a:gd name="T90" fmla="*/ 91 w 171"/>
                <a:gd name="T91" fmla="*/ 171 h 171"/>
                <a:gd name="T92" fmla="*/ 94 w 171"/>
                <a:gd name="T93" fmla="*/ 168 h 171"/>
                <a:gd name="T94" fmla="*/ 96 w 171"/>
                <a:gd name="T95" fmla="*/ 154 h 171"/>
                <a:gd name="T96" fmla="*/ 114 w 171"/>
                <a:gd name="T97" fmla="*/ 163 h 171"/>
                <a:gd name="T98" fmla="*/ 119 w 171"/>
                <a:gd name="T99" fmla="*/ 162 h 171"/>
                <a:gd name="T100" fmla="*/ 117 w 171"/>
                <a:gd name="T101" fmla="*/ 147 h 171"/>
                <a:gd name="T102" fmla="*/ 137 w 171"/>
                <a:gd name="T103" fmla="*/ 150 h 171"/>
                <a:gd name="T104" fmla="*/ 142 w 171"/>
                <a:gd name="T105" fmla="*/ 149 h 171"/>
                <a:gd name="T106" fmla="*/ 135 w 171"/>
                <a:gd name="T107" fmla="*/ 134 h 171"/>
                <a:gd name="T108" fmla="*/ 154 w 171"/>
                <a:gd name="T109" fmla="*/ 131 h 171"/>
                <a:gd name="T110" fmla="*/ 159 w 171"/>
                <a:gd name="T111" fmla="*/ 129 h 171"/>
                <a:gd name="T112" fmla="*/ 147 w 171"/>
                <a:gd name="T113" fmla="*/ 117 h 171"/>
                <a:gd name="T114" fmla="*/ 165 w 171"/>
                <a:gd name="T115" fmla="*/ 108 h 171"/>
                <a:gd name="T116" fmla="*/ 169 w 171"/>
                <a:gd name="T117" fmla="*/ 105 h 171"/>
                <a:gd name="T118" fmla="*/ 154 w 171"/>
                <a:gd name="T119" fmla="*/ 96 h 171"/>
                <a:gd name="T120" fmla="*/ 168 w 171"/>
                <a:gd name="T121" fmla="*/ 82 h 171"/>
                <a:gd name="T122" fmla="*/ 70 w 171"/>
                <a:gd name="T123" fmla="*/ 85 h 171"/>
                <a:gd name="T124" fmla="*/ 101 w 171"/>
                <a:gd name="T125" fmla="*/ 85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1" h="171">
                  <a:moveTo>
                    <a:pt x="168" y="82"/>
                  </a:moveTo>
                  <a:cubicBezTo>
                    <a:pt x="170" y="82"/>
                    <a:pt x="171" y="81"/>
                    <a:pt x="171" y="79"/>
                  </a:cubicBezTo>
                  <a:cubicBezTo>
                    <a:pt x="171" y="79"/>
                    <a:pt x="171" y="79"/>
                    <a:pt x="171" y="79"/>
                  </a:cubicBezTo>
                  <a:cubicBezTo>
                    <a:pt x="171" y="78"/>
                    <a:pt x="169" y="77"/>
                    <a:pt x="168" y="77"/>
                  </a:cubicBezTo>
                  <a:cubicBezTo>
                    <a:pt x="154" y="75"/>
                    <a:pt x="154" y="75"/>
                    <a:pt x="154" y="75"/>
                  </a:cubicBezTo>
                  <a:cubicBezTo>
                    <a:pt x="154" y="71"/>
                    <a:pt x="153" y="68"/>
                    <a:pt x="152" y="65"/>
                  </a:cubicBezTo>
                  <a:cubicBezTo>
                    <a:pt x="163" y="57"/>
                    <a:pt x="163" y="57"/>
                    <a:pt x="163" y="57"/>
                  </a:cubicBezTo>
                  <a:cubicBezTo>
                    <a:pt x="164" y="56"/>
                    <a:pt x="165" y="55"/>
                    <a:pt x="165" y="54"/>
                  </a:cubicBezTo>
                  <a:cubicBezTo>
                    <a:pt x="165" y="54"/>
                    <a:pt x="165" y="53"/>
                    <a:pt x="165" y="53"/>
                  </a:cubicBezTo>
                  <a:cubicBezTo>
                    <a:pt x="164" y="52"/>
                    <a:pt x="163" y="51"/>
                    <a:pt x="161" y="52"/>
                  </a:cubicBezTo>
                  <a:cubicBezTo>
                    <a:pt x="147" y="54"/>
                    <a:pt x="147" y="54"/>
                    <a:pt x="147" y="54"/>
                  </a:cubicBezTo>
                  <a:cubicBezTo>
                    <a:pt x="146" y="51"/>
                    <a:pt x="144" y="48"/>
                    <a:pt x="142" y="45"/>
                  </a:cubicBezTo>
                  <a:cubicBezTo>
                    <a:pt x="151" y="34"/>
                    <a:pt x="151" y="34"/>
                    <a:pt x="151" y="34"/>
                  </a:cubicBezTo>
                  <a:cubicBezTo>
                    <a:pt x="151" y="34"/>
                    <a:pt x="152" y="33"/>
                    <a:pt x="152" y="32"/>
                  </a:cubicBezTo>
                  <a:cubicBezTo>
                    <a:pt x="152" y="31"/>
                    <a:pt x="151" y="31"/>
                    <a:pt x="151" y="30"/>
                  </a:cubicBezTo>
                  <a:cubicBezTo>
                    <a:pt x="150" y="29"/>
                    <a:pt x="148" y="29"/>
                    <a:pt x="147" y="30"/>
                  </a:cubicBezTo>
                  <a:cubicBezTo>
                    <a:pt x="135" y="36"/>
                    <a:pt x="135" y="36"/>
                    <a:pt x="135" y="36"/>
                  </a:cubicBezTo>
                  <a:cubicBezTo>
                    <a:pt x="132" y="34"/>
                    <a:pt x="130" y="32"/>
                    <a:pt x="127" y="30"/>
                  </a:cubicBezTo>
                  <a:cubicBezTo>
                    <a:pt x="132" y="16"/>
                    <a:pt x="132" y="16"/>
                    <a:pt x="132" y="16"/>
                  </a:cubicBezTo>
                  <a:cubicBezTo>
                    <a:pt x="132" y="16"/>
                    <a:pt x="132" y="16"/>
                    <a:pt x="132" y="15"/>
                  </a:cubicBezTo>
                  <a:cubicBezTo>
                    <a:pt x="132" y="14"/>
                    <a:pt x="132" y="13"/>
                    <a:pt x="131" y="13"/>
                  </a:cubicBezTo>
                  <a:cubicBezTo>
                    <a:pt x="129" y="12"/>
                    <a:pt x="128" y="12"/>
                    <a:pt x="127" y="14"/>
                  </a:cubicBezTo>
                  <a:cubicBezTo>
                    <a:pt x="117" y="23"/>
                    <a:pt x="117" y="23"/>
                    <a:pt x="117" y="23"/>
                  </a:cubicBezTo>
                  <a:cubicBezTo>
                    <a:pt x="114" y="22"/>
                    <a:pt x="111" y="21"/>
                    <a:pt x="108" y="20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4"/>
                    <a:pt x="107" y="3"/>
                    <a:pt x="106" y="2"/>
                  </a:cubicBezTo>
                  <a:cubicBezTo>
                    <a:pt x="105" y="2"/>
                    <a:pt x="103" y="3"/>
                    <a:pt x="103" y="4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3" y="16"/>
                    <a:pt x="90" y="16"/>
                    <a:pt x="86" y="16"/>
                  </a:cubicBezTo>
                  <a:cubicBezTo>
                    <a:pt x="82" y="3"/>
                    <a:pt x="82" y="3"/>
                    <a:pt x="82" y="3"/>
                  </a:cubicBezTo>
                  <a:cubicBezTo>
                    <a:pt x="82" y="1"/>
                    <a:pt x="81" y="0"/>
                    <a:pt x="79" y="0"/>
                  </a:cubicBezTo>
                  <a:cubicBezTo>
                    <a:pt x="78" y="0"/>
                    <a:pt x="77" y="1"/>
                    <a:pt x="77" y="3"/>
                  </a:cubicBezTo>
                  <a:cubicBezTo>
                    <a:pt x="77" y="3"/>
                    <a:pt x="77" y="3"/>
                    <a:pt x="77" y="3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1" y="17"/>
                    <a:pt x="68" y="18"/>
                    <a:pt x="65" y="1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56" y="6"/>
                    <a:pt x="55" y="5"/>
                    <a:pt x="53" y="6"/>
                  </a:cubicBezTo>
                  <a:cubicBezTo>
                    <a:pt x="52" y="6"/>
                    <a:pt x="52" y="7"/>
                    <a:pt x="52" y="9"/>
                  </a:cubicBezTo>
                  <a:cubicBezTo>
                    <a:pt x="52" y="9"/>
                    <a:pt x="52" y="9"/>
                    <a:pt x="52" y="10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1" y="25"/>
                    <a:pt x="48" y="27"/>
                    <a:pt x="45" y="29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3" y="19"/>
                    <a:pt x="32" y="19"/>
                    <a:pt x="30" y="20"/>
                  </a:cubicBezTo>
                  <a:cubicBezTo>
                    <a:pt x="30" y="20"/>
                    <a:pt x="29" y="21"/>
                    <a:pt x="29" y="22"/>
                  </a:cubicBezTo>
                  <a:cubicBezTo>
                    <a:pt x="29" y="23"/>
                    <a:pt x="30" y="23"/>
                    <a:pt x="30" y="24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34" y="39"/>
                    <a:pt x="32" y="41"/>
                    <a:pt x="30" y="44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5" y="38"/>
                    <a:pt x="14" y="39"/>
                    <a:pt x="13" y="40"/>
                  </a:cubicBezTo>
                  <a:cubicBezTo>
                    <a:pt x="13" y="41"/>
                    <a:pt x="12" y="41"/>
                    <a:pt x="12" y="42"/>
                  </a:cubicBezTo>
                  <a:cubicBezTo>
                    <a:pt x="12" y="42"/>
                    <a:pt x="13" y="43"/>
                    <a:pt x="14" y="4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2" y="57"/>
                    <a:pt x="21" y="60"/>
                    <a:pt x="20" y="63"/>
                  </a:cubicBezTo>
                  <a:cubicBezTo>
                    <a:pt x="6" y="63"/>
                    <a:pt x="6" y="63"/>
                    <a:pt x="6" y="63"/>
                  </a:cubicBezTo>
                  <a:cubicBezTo>
                    <a:pt x="4" y="62"/>
                    <a:pt x="3" y="63"/>
                    <a:pt x="2" y="65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2" y="67"/>
                    <a:pt x="3" y="68"/>
                    <a:pt x="4" y="6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6" y="78"/>
                    <a:pt x="16" y="81"/>
                    <a:pt x="16" y="84"/>
                  </a:cubicBezTo>
                  <a:cubicBezTo>
                    <a:pt x="3" y="89"/>
                    <a:pt x="3" y="89"/>
                    <a:pt x="3" y="89"/>
                  </a:cubicBezTo>
                  <a:cubicBezTo>
                    <a:pt x="1" y="89"/>
                    <a:pt x="0" y="90"/>
                    <a:pt x="0" y="91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3"/>
                    <a:pt x="2" y="94"/>
                    <a:pt x="3" y="94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99"/>
                    <a:pt x="18" y="103"/>
                    <a:pt x="19" y="106"/>
                  </a:cubicBezTo>
                  <a:cubicBezTo>
                    <a:pt x="8" y="114"/>
                    <a:pt x="8" y="114"/>
                    <a:pt x="8" y="114"/>
                  </a:cubicBezTo>
                  <a:cubicBezTo>
                    <a:pt x="7" y="114"/>
                    <a:pt x="6" y="115"/>
                    <a:pt x="6" y="116"/>
                  </a:cubicBezTo>
                  <a:cubicBezTo>
                    <a:pt x="6" y="117"/>
                    <a:pt x="6" y="117"/>
                    <a:pt x="6" y="118"/>
                  </a:cubicBezTo>
                  <a:cubicBezTo>
                    <a:pt x="7" y="119"/>
                    <a:pt x="8" y="120"/>
                    <a:pt x="10" y="119"/>
                  </a:cubicBezTo>
                  <a:cubicBezTo>
                    <a:pt x="24" y="117"/>
                    <a:pt x="24" y="117"/>
                    <a:pt x="24" y="117"/>
                  </a:cubicBezTo>
                  <a:cubicBezTo>
                    <a:pt x="25" y="120"/>
                    <a:pt x="27" y="123"/>
                    <a:pt x="29" y="125"/>
                  </a:cubicBezTo>
                  <a:cubicBezTo>
                    <a:pt x="20" y="137"/>
                    <a:pt x="20" y="137"/>
                    <a:pt x="20" y="137"/>
                  </a:cubicBezTo>
                  <a:cubicBezTo>
                    <a:pt x="20" y="137"/>
                    <a:pt x="19" y="138"/>
                    <a:pt x="19" y="139"/>
                  </a:cubicBezTo>
                  <a:cubicBezTo>
                    <a:pt x="19" y="139"/>
                    <a:pt x="20" y="140"/>
                    <a:pt x="20" y="140"/>
                  </a:cubicBezTo>
                  <a:cubicBezTo>
                    <a:pt x="21" y="142"/>
                    <a:pt x="23" y="142"/>
                    <a:pt x="24" y="141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9" y="137"/>
                    <a:pt x="41" y="139"/>
                    <a:pt x="44" y="141"/>
                  </a:cubicBezTo>
                  <a:cubicBezTo>
                    <a:pt x="39" y="154"/>
                    <a:pt x="39" y="154"/>
                    <a:pt x="39" y="154"/>
                  </a:cubicBezTo>
                  <a:cubicBezTo>
                    <a:pt x="39" y="155"/>
                    <a:pt x="39" y="155"/>
                    <a:pt x="39" y="156"/>
                  </a:cubicBezTo>
                  <a:cubicBezTo>
                    <a:pt x="39" y="157"/>
                    <a:pt x="39" y="157"/>
                    <a:pt x="40" y="158"/>
                  </a:cubicBezTo>
                  <a:cubicBezTo>
                    <a:pt x="42" y="159"/>
                    <a:pt x="43" y="158"/>
                    <a:pt x="44" y="157"/>
                  </a:cubicBezTo>
                  <a:cubicBezTo>
                    <a:pt x="54" y="147"/>
                    <a:pt x="54" y="147"/>
                    <a:pt x="54" y="147"/>
                  </a:cubicBezTo>
                  <a:cubicBezTo>
                    <a:pt x="57" y="149"/>
                    <a:pt x="60" y="150"/>
                    <a:pt x="63" y="151"/>
                  </a:cubicBezTo>
                  <a:cubicBezTo>
                    <a:pt x="63" y="165"/>
                    <a:pt x="63" y="165"/>
                    <a:pt x="63" y="165"/>
                  </a:cubicBezTo>
                  <a:cubicBezTo>
                    <a:pt x="63" y="165"/>
                    <a:pt x="63" y="166"/>
                    <a:pt x="63" y="166"/>
                  </a:cubicBezTo>
                  <a:cubicBezTo>
                    <a:pt x="63" y="167"/>
                    <a:pt x="64" y="168"/>
                    <a:pt x="65" y="168"/>
                  </a:cubicBezTo>
                  <a:cubicBezTo>
                    <a:pt x="66" y="169"/>
                    <a:pt x="68" y="168"/>
                    <a:pt x="68" y="166"/>
                  </a:cubicBezTo>
                  <a:cubicBezTo>
                    <a:pt x="75" y="154"/>
                    <a:pt x="75" y="154"/>
                    <a:pt x="75" y="154"/>
                  </a:cubicBezTo>
                  <a:cubicBezTo>
                    <a:pt x="78" y="154"/>
                    <a:pt x="81" y="155"/>
                    <a:pt x="85" y="155"/>
                  </a:cubicBezTo>
                  <a:cubicBezTo>
                    <a:pt x="89" y="168"/>
                    <a:pt x="89" y="168"/>
                    <a:pt x="89" y="168"/>
                  </a:cubicBezTo>
                  <a:cubicBezTo>
                    <a:pt x="89" y="170"/>
                    <a:pt x="90" y="171"/>
                    <a:pt x="91" y="171"/>
                  </a:cubicBezTo>
                  <a:cubicBezTo>
                    <a:pt x="91" y="171"/>
                    <a:pt x="92" y="171"/>
                    <a:pt x="92" y="171"/>
                  </a:cubicBezTo>
                  <a:cubicBezTo>
                    <a:pt x="93" y="171"/>
                    <a:pt x="94" y="169"/>
                    <a:pt x="94" y="168"/>
                  </a:cubicBezTo>
                  <a:cubicBezTo>
                    <a:pt x="94" y="168"/>
                    <a:pt x="94" y="168"/>
                    <a:pt x="94" y="168"/>
                  </a:cubicBezTo>
                  <a:cubicBezTo>
                    <a:pt x="96" y="154"/>
                    <a:pt x="96" y="154"/>
                    <a:pt x="96" y="154"/>
                  </a:cubicBezTo>
                  <a:cubicBezTo>
                    <a:pt x="100" y="153"/>
                    <a:pt x="103" y="153"/>
                    <a:pt x="106" y="152"/>
                  </a:cubicBezTo>
                  <a:cubicBezTo>
                    <a:pt x="114" y="163"/>
                    <a:pt x="114" y="163"/>
                    <a:pt x="114" y="163"/>
                  </a:cubicBezTo>
                  <a:cubicBezTo>
                    <a:pt x="115" y="165"/>
                    <a:pt x="116" y="165"/>
                    <a:pt x="118" y="165"/>
                  </a:cubicBezTo>
                  <a:cubicBezTo>
                    <a:pt x="119" y="164"/>
                    <a:pt x="119" y="163"/>
                    <a:pt x="119" y="162"/>
                  </a:cubicBezTo>
                  <a:cubicBezTo>
                    <a:pt x="119" y="162"/>
                    <a:pt x="119" y="161"/>
                    <a:pt x="119" y="161"/>
                  </a:cubicBezTo>
                  <a:cubicBezTo>
                    <a:pt x="117" y="147"/>
                    <a:pt x="117" y="147"/>
                    <a:pt x="117" y="147"/>
                  </a:cubicBezTo>
                  <a:cubicBezTo>
                    <a:pt x="120" y="146"/>
                    <a:pt x="123" y="144"/>
                    <a:pt x="126" y="142"/>
                  </a:cubicBezTo>
                  <a:cubicBezTo>
                    <a:pt x="137" y="150"/>
                    <a:pt x="137" y="150"/>
                    <a:pt x="137" y="150"/>
                  </a:cubicBezTo>
                  <a:cubicBezTo>
                    <a:pt x="138" y="152"/>
                    <a:pt x="139" y="152"/>
                    <a:pt x="141" y="151"/>
                  </a:cubicBezTo>
                  <a:cubicBezTo>
                    <a:pt x="141" y="150"/>
                    <a:pt x="142" y="149"/>
                    <a:pt x="142" y="149"/>
                  </a:cubicBezTo>
                  <a:cubicBezTo>
                    <a:pt x="142" y="148"/>
                    <a:pt x="141" y="147"/>
                    <a:pt x="141" y="147"/>
                  </a:cubicBezTo>
                  <a:cubicBezTo>
                    <a:pt x="135" y="134"/>
                    <a:pt x="135" y="134"/>
                    <a:pt x="135" y="134"/>
                  </a:cubicBezTo>
                  <a:cubicBezTo>
                    <a:pt x="137" y="132"/>
                    <a:pt x="139" y="130"/>
                    <a:pt x="141" y="127"/>
                  </a:cubicBezTo>
                  <a:cubicBezTo>
                    <a:pt x="154" y="131"/>
                    <a:pt x="154" y="131"/>
                    <a:pt x="154" y="131"/>
                  </a:cubicBezTo>
                  <a:cubicBezTo>
                    <a:pt x="156" y="132"/>
                    <a:pt x="157" y="132"/>
                    <a:pt x="158" y="131"/>
                  </a:cubicBezTo>
                  <a:cubicBezTo>
                    <a:pt x="158" y="130"/>
                    <a:pt x="159" y="130"/>
                    <a:pt x="159" y="129"/>
                  </a:cubicBezTo>
                  <a:cubicBezTo>
                    <a:pt x="159" y="128"/>
                    <a:pt x="158" y="127"/>
                    <a:pt x="157" y="127"/>
                  </a:cubicBezTo>
                  <a:cubicBezTo>
                    <a:pt x="147" y="117"/>
                    <a:pt x="147" y="117"/>
                    <a:pt x="147" y="117"/>
                  </a:cubicBezTo>
                  <a:cubicBezTo>
                    <a:pt x="149" y="114"/>
                    <a:pt x="150" y="111"/>
                    <a:pt x="151" y="108"/>
                  </a:cubicBezTo>
                  <a:cubicBezTo>
                    <a:pt x="165" y="108"/>
                    <a:pt x="165" y="108"/>
                    <a:pt x="165" y="108"/>
                  </a:cubicBezTo>
                  <a:cubicBezTo>
                    <a:pt x="167" y="108"/>
                    <a:pt x="168" y="107"/>
                    <a:pt x="169" y="106"/>
                  </a:cubicBezTo>
                  <a:cubicBezTo>
                    <a:pt x="169" y="106"/>
                    <a:pt x="169" y="105"/>
                    <a:pt x="169" y="105"/>
                  </a:cubicBezTo>
                  <a:cubicBezTo>
                    <a:pt x="169" y="104"/>
                    <a:pt x="168" y="103"/>
                    <a:pt x="167" y="103"/>
                  </a:cubicBezTo>
                  <a:cubicBezTo>
                    <a:pt x="154" y="96"/>
                    <a:pt x="154" y="96"/>
                    <a:pt x="154" y="96"/>
                  </a:cubicBezTo>
                  <a:cubicBezTo>
                    <a:pt x="155" y="93"/>
                    <a:pt x="155" y="90"/>
                    <a:pt x="155" y="86"/>
                  </a:cubicBezTo>
                  <a:lnTo>
                    <a:pt x="168" y="82"/>
                  </a:lnTo>
                  <a:close/>
                  <a:moveTo>
                    <a:pt x="86" y="101"/>
                  </a:moveTo>
                  <a:cubicBezTo>
                    <a:pt x="77" y="101"/>
                    <a:pt x="70" y="94"/>
                    <a:pt x="70" y="85"/>
                  </a:cubicBezTo>
                  <a:cubicBezTo>
                    <a:pt x="70" y="77"/>
                    <a:pt x="77" y="70"/>
                    <a:pt x="86" y="70"/>
                  </a:cubicBezTo>
                  <a:cubicBezTo>
                    <a:pt x="94" y="70"/>
                    <a:pt x="101" y="77"/>
                    <a:pt x="101" y="85"/>
                  </a:cubicBezTo>
                  <a:cubicBezTo>
                    <a:pt x="101" y="94"/>
                    <a:pt x="94" y="101"/>
                    <a:pt x="86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  <p:sp>
          <p:nvSpPr>
            <p:cNvPr id="42" name="Freeform 20"/>
            <p:cNvSpPr>
              <a:spLocks noEditPoints="1"/>
            </p:cNvSpPr>
            <p:nvPr/>
          </p:nvSpPr>
          <p:spPr bwMode="auto">
            <a:xfrm>
              <a:off x="-1333500" y="1651000"/>
              <a:ext cx="454025" cy="454025"/>
            </a:xfrm>
            <a:custGeom>
              <a:avLst/>
              <a:gdLst>
                <a:gd name="T0" fmla="*/ 121 w 121"/>
                <a:gd name="T1" fmla="*/ 56 h 121"/>
                <a:gd name="T2" fmla="*/ 119 w 121"/>
                <a:gd name="T3" fmla="*/ 54 h 121"/>
                <a:gd name="T4" fmla="*/ 108 w 121"/>
                <a:gd name="T5" fmla="*/ 46 h 121"/>
                <a:gd name="T6" fmla="*/ 117 w 121"/>
                <a:gd name="T7" fmla="*/ 38 h 121"/>
                <a:gd name="T8" fmla="*/ 115 w 121"/>
                <a:gd name="T9" fmla="*/ 37 h 121"/>
                <a:gd name="T10" fmla="*/ 101 w 121"/>
                <a:gd name="T11" fmla="*/ 32 h 121"/>
                <a:gd name="T12" fmla="*/ 108 w 121"/>
                <a:gd name="T13" fmla="*/ 23 h 121"/>
                <a:gd name="T14" fmla="*/ 105 w 121"/>
                <a:gd name="T15" fmla="*/ 21 h 121"/>
                <a:gd name="T16" fmla="*/ 90 w 121"/>
                <a:gd name="T17" fmla="*/ 21 h 121"/>
                <a:gd name="T18" fmla="*/ 94 w 121"/>
                <a:gd name="T19" fmla="*/ 11 h 121"/>
                <a:gd name="T20" fmla="*/ 90 w 121"/>
                <a:gd name="T21" fmla="*/ 10 h 121"/>
                <a:gd name="T22" fmla="*/ 77 w 121"/>
                <a:gd name="T23" fmla="*/ 14 h 121"/>
                <a:gd name="T24" fmla="*/ 77 w 121"/>
                <a:gd name="T25" fmla="*/ 3 h 121"/>
                <a:gd name="T26" fmla="*/ 73 w 121"/>
                <a:gd name="T27" fmla="*/ 3 h 121"/>
                <a:gd name="T28" fmla="*/ 61 w 121"/>
                <a:gd name="T29" fmla="*/ 11 h 121"/>
                <a:gd name="T30" fmla="*/ 56 w 121"/>
                <a:gd name="T31" fmla="*/ 0 h 121"/>
                <a:gd name="T32" fmla="*/ 55 w 121"/>
                <a:gd name="T33" fmla="*/ 2 h 121"/>
                <a:gd name="T34" fmla="*/ 46 w 121"/>
                <a:gd name="T35" fmla="*/ 13 h 121"/>
                <a:gd name="T36" fmla="*/ 38 w 121"/>
                <a:gd name="T37" fmla="*/ 4 h 121"/>
                <a:gd name="T38" fmla="*/ 37 w 121"/>
                <a:gd name="T39" fmla="*/ 7 h 121"/>
                <a:gd name="T40" fmla="*/ 32 w 121"/>
                <a:gd name="T41" fmla="*/ 20 h 121"/>
                <a:gd name="T42" fmla="*/ 22 w 121"/>
                <a:gd name="T43" fmla="*/ 14 h 121"/>
                <a:gd name="T44" fmla="*/ 21 w 121"/>
                <a:gd name="T45" fmla="*/ 17 h 121"/>
                <a:gd name="T46" fmla="*/ 21 w 121"/>
                <a:gd name="T47" fmla="*/ 31 h 121"/>
                <a:gd name="T48" fmla="*/ 9 w 121"/>
                <a:gd name="T49" fmla="*/ 28 h 121"/>
                <a:gd name="T50" fmla="*/ 10 w 121"/>
                <a:gd name="T51" fmla="*/ 31 h 121"/>
                <a:gd name="T52" fmla="*/ 14 w 121"/>
                <a:gd name="T53" fmla="*/ 45 h 121"/>
                <a:gd name="T54" fmla="*/ 2 w 121"/>
                <a:gd name="T55" fmla="*/ 46 h 121"/>
                <a:gd name="T56" fmla="*/ 3 w 121"/>
                <a:gd name="T57" fmla="*/ 48 h 121"/>
                <a:gd name="T58" fmla="*/ 11 w 121"/>
                <a:gd name="T59" fmla="*/ 60 h 121"/>
                <a:gd name="T60" fmla="*/ 0 w 121"/>
                <a:gd name="T61" fmla="*/ 65 h 121"/>
                <a:gd name="T62" fmla="*/ 2 w 121"/>
                <a:gd name="T63" fmla="*/ 67 h 121"/>
                <a:gd name="T64" fmla="*/ 14 w 121"/>
                <a:gd name="T65" fmla="*/ 75 h 121"/>
                <a:gd name="T66" fmla="*/ 4 w 121"/>
                <a:gd name="T67" fmla="*/ 83 h 121"/>
                <a:gd name="T68" fmla="*/ 7 w 121"/>
                <a:gd name="T69" fmla="*/ 84 h 121"/>
                <a:gd name="T70" fmla="*/ 20 w 121"/>
                <a:gd name="T71" fmla="*/ 89 h 121"/>
                <a:gd name="T72" fmla="*/ 14 w 121"/>
                <a:gd name="T73" fmla="*/ 98 h 121"/>
                <a:gd name="T74" fmla="*/ 17 w 121"/>
                <a:gd name="T75" fmla="*/ 100 h 121"/>
                <a:gd name="T76" fmla="*/ 31 w 121"/>
                <a:gd name="T77" fmla="*/ 100 h 121"/>
                <a:gd name="T78" fmla="*/ 28 w 121"/>
                <a:gd name="T79" fmla="*/ 110 h 121"/>
                <a:gd name="T80" fmla="*/ 31 w 121"/>
                <a:gd name="T81" fmla="*/ 112 h 121"/>
                <a:gd name="T82" fmla="*/ 45 w 121"/>
                <a:gd name="T83" fmla="*/ 107 h 121"/>
                <a:gd name="T84" fmla="*/ 45 w 121"/>
                <a:gd name="T85" fmla="*/ 118 h 121"/>
                <a:gd name="T86" fmla="*/ 49 w 121"/>
                <a:gd name="T87" fmla="*/ 118 h 121"/>
                <a:gd name="T88" fmla="*/ 60 w 121"/>
                <a:gd name="T89" fmla="*/ 110 h 121"/>
                <a:gd name="T90" fmla="*/ 65 w 121"/>
                <a:gd name="T91" fmla="*/ 121 h 121"/>
                <a:gd name="T92" fmla="*/ 67 w 121"/>
                <a:gd name="T93" fmla="*/ 119 h 121"/>
                <a:gd name="T94" fmla="*/ 68 w 121"/>
                <a:gd name="T95" fmla="*/ 109 h 121"/>
                <a:gd name="T96" fmla="*/ 81 w 121"/>
                <a:gd name="T97" fmla="*/ 116 h 121"/>
                <a:gd name="T98" fmla="*/ 85 w 121"/>
                <a:gd name="T99" fmla="*/ 115 h 121"/>
                <a:gd name="T100" fmla="*/ 83 w 121"/>
                <a:gd name="T101" fmla="*/ 104 h 121"/>
                <a:gd name="T102" fmla="*/ 97 w 121"/>
                <a:gd name="T103" fmla="*/ 107 h 121"/>
                <a:gd name="T104" fmla="*/ 101 w 121"/>
                <a:gd name="T105" fmla="*/ 106 h 121"/>
                <a:gd name="T106" fmla="*/ 96 w 121"/>
                <a:gd name="T107" fmla="*/ 95 h 121"/>
                <a:gd name="T108" fmla="*/ 110 w 121"/>
                <a:gd name="T109" fmla="*/ 93 h 121"/>
                <a:gd name="T110" fmla="*/ 113 w 121"/>
                <a:gd name="T111" fmla="*/ 92 h 121"/>
                <a:gd name="T112" fmla="*/ 105 w 121"/>
                <a:gd name="T113" fmla="*/ 83 h 121"/>
                <a:gd name="T114" fmla="*/ 117 w 121"/>
                <a:gd name="T115" fmla="*/ 77 h 121"/>
                <a:gd name="T116" fmla="*/ 120 w 121"/>
                <a:gd name="T117" fmla="*/ 75 h 121"/>
                <a:gd name="T118" fmla="*/ 109 w 121"/>
                <a:gd name="T119" fmla="*/ 68 h 121"/>
                <a:gd name="T120" fmla="*/ 120 w 121"/>
                <a:gd name="T121" fmla="*/ 58 h 121"/>
                <a:gd name="T122" fmla="*/ 50 w 121"/>
                <a:gd name="T123" fmla="*/ 61 h 121"/>
                <a:gd name="T124" fmla="*/ 72 w 121"/>
                <a:gd name="T125" fmla="*/ 6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1" h="121">
                  <a:moveTo>
                    <a:pt x="120" y="58"/>
                  </a:moveTo>
                  <a:cubicBezTo>
                    <a:pt x="121" y="58"/>
                    <a:pt x="121" y="57"/>
                    <a:pt x="121" y="56"/>
                  </a:cubicBezTo>
                  <a:cubicBezTo>
                    <a:pt x="121" y="56"/>
                    <a:pt x="121" y="56"/>
                    <a:pt x="121" y="56"/>
                  </a:cubicBezTo>
                  <a:cubicBezTo>
                    <a:pt x="121" y="55"/>
                    <a:pt x="120" y="54"/>
                    <a:pt x="119" y="54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09" y="50"/>
                    <a:pt x="109" y="48"/>
                    <a:pt x="108" y="46"/>
                  </a:cubicBezTo>
                  <a:cubicBezTo>
                    <a:pt x="116" y="40"/>
                    <a:pt x="116" y="40"/>
                    <a:pt x="116" y="40"/>
                  </a:cubicBezTo>
                  <a:cubicBezTo>
                    <a:pt x="117" y="40"/>
                    <a:pt x="117" y="39"/>
                    <a:pt x="117" y="38"/>
                  </a:cubicBezTo>
                  <a:cubicBezTo>
                    <a:pt x="117" y="38"/>
                    <a:pt x="117" y="38"/>
                    <a:pt x="117" y="38"/>
                  </a:cubicBezTo>
                  <a:cubicBezTo>
                    <a:pt x="117" y="37"/>
                    <a:pt x="116" y="36"/>
                    <a:pt x="115" y="37"/>
                  </a:cubicBezTo>
                  <a:cubicBezTo>
                    <a:pt x="105" y="38"/>
                    <a:pt x="105" y="38"/>
                    <a:pt x="105" y="38"/>
                  </a:cubicBezTo>
                  <a:cubicBezTo>
                    <a:pt x="104" y="36"/>
                    <a:pt x="102" y="34"/>
                    <a:pt x="101" y="32"/>
                  </a:cubicBezTo>
                  <a:cubicBezTo>
                    <a:pt x="107" y="24"/>
                    <a:pt x="107" y="24"/>
                    <a:pt x="107" y="24"/>
                  </a:cubicBezTo>
                  <a:cubicBezTo>
                    <a:pt x="108" y="24"/>
                    <a:pt x="108" y="23"/>
                    <a:pt x="108" y="23"/>
                  </a:cubicBezTo>
                  <a:cubicBezTo>
                    <a:pt x="108" y="22"/>
                    <a:pt x="108" y="22"/>
                    <a:pt x="107" y="21"/>
                  </a:cubicBezTo>
                  <a:cubicBezTo>
                    <a:pt x="107" y="21"/>
                    <a:pt x="105" y="20"/>
                    <a:pt x="105" y="21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4" y="24"/>
                    <a:pt x="92" y="22"/>
                    <a:pt x="90" y="21"/>
                  </a:cubicBezTo>
                  <a:cubicBezTo>
                    <a:pt x="94" y="12"/>
                    <a:pt x="94" y="12"/>
                    <a:pt x="94" y="12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94" y="10"/>
                    <a:pt x="94" y="9"/>
                    <a:pt x="93" y="9"/>
                  </a:cubicBezTo>
                  <a:cubicBezTo>
                    <a:pt x="92" y="8"/>
                    <a:pt x="91" y="9"/>
                    <a:pt x="90" y="10"/>
                  </a:cubicBezTo>
                  <a:cubicBezTo>
                    <a:pt x="83" y="17"/>
                    <a:pt x="83" y="17"/>
                    <a:pt x="83" y="17"/>
                  </a:cubicBezTo>
                  <a:cubicBezTo>
                    <a:pt x="81" y="15"/>
                    <a:pt x="79" y="15"/>
                    <a:pt x="77" y="14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77" y="4"/>
                    <a:pt x="77" y="4"/>
                    <a:pt x="77" y="3"/>
                  </a:cubicBezTo>
                  <a:cubicBezTo>
                    <a:pt x="77" y="2"/>
                    <a:pt x="76" y="2"/>
                    <a:pt x="75" y="1"/>
                  </a:cubicBezTo>
                  <a:cubicBezTo>
                    <a:pt x="74" y="1"/>
                    <a:pt x="73" y="2"/>
                    <a:pt x="73" y="3"/>
                  </a:cubicBezTo>
                  <a:cubicBezTo>
                    <a:pt x="69" y="12"/>
                    <a:pt x="69" y="12"/>
                    <a:pt x="69" y="12"/>
                  </a:cubicBezTo>
                  <a:cubicBezTo>
                    <a:pt x="66" y="11"/>
                    <a:pt x="64" y="11"/>
                    <a:pt x="61" y="11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8" y="1"/>
                    <a:pt x="58" y="0"/>
                    <a:pt x="56" y="0"/>
                  </a:cubicBezTo>
                  <a:cubicBezTo>
                    <a:pt x="55" y="0"/>
                    <a:pt x="55" y="1"/>
                    <a:pt x="55" y="2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1" y="12"/>
                    <a:pt x="48" y="13"/>
                    <a:pt x="46" y="13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0" y="4"/>
                    <a:pt x="39" y="4"/>
                    <a:pt x="38" y="4"/>
                  </a:cubicBezTo>
                  <a:cubicBezTo>
                    <a:pt x="37" y="4"/>
                    <a:pt x="37" y="5"/>
                    <a:pt x="37" y="6"/>
                  </a:cubicBezTo>
                  <a:cubicBezTo>
                    <a:pt x="37" y="6"/>
                    <a:pt x="37" y="6"/>
                    <a:pt x="37" y="7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6" y="18"/>
                    <a:pt x="34" y="19"/>
                    <a:pt x="32" y="20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2" y="13"/>
                    <a:pt x="22" y="14"/>
                  </a:cubicBezTo>
                  <a:cubicBezTo>
                    <a:pt x="21" y="14"/>
                    <a:pt x="21" y="15"/>
                    <a:pt x="21" y="15"/>
                  </a:cubicBezTo>
                  <a:cubicBezTo>
                    <a:pt x="21" y="16"/>
                    <a:pt x="21" y="16"/>
                    <a:pt x="21" y="17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4" y="27"/>
                    <a:pt x="23" y="29"/>
                    <a:pt x="21" y="31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1" y="27"/>
                    <a:pt x="10" y="27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6" y="40"/>
                    <a:pt x="15" y="42"/>
                    <a:pt x="14" y="45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3" y="44"/>
                    <a:pt x="2" y="45"/>
                    <a:pt x="2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2" y="47"/>
                    <a:pt x="2" y="48"/>
                    <a:pt x="3" y="48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5"/>
                    <a:pt x="11" y="57"/>
                    <a:pt x="11" y="60"/>
                  </a:cubicBezTo>
                  <a:cubicBezTo>
                    <a:pt x="2" y="63"/>
                    <a:pt x="2" y="63"/>
                    <a:pt x="2" y="63"/>
                  </a:cubicBezTo>
                  <a:cubicBezTo>
                    <a:pt x="1" y="63"/>
                    <a:pt x="0" y="64"/>
                    <a:pt x="0" y="6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6"/>
                    <a:pt x="1" y="67"/>
                    <a:pt x="2" y="67"/>
                  </a:cubicBezTo>
                  <a:cubicBezTo>
                    <a:pt x="12" y="68"/>
                    <a:pt x="12" y="68"/>
                    <a:pt x="12" y="68"/>
                  </a:cubicBezTo>
                  <a:cubicBezTo>
                    <a:pt x="12" y="71"/>
                    <a:pt x="13" y="73"/>
                    <a:pt x="14" y="75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5" y="81"/>
                    <a:pt x="4" y="82"/>
                    <a:pt x="4" y="83"/>
                  </a:cubicBezTo>
                  <a:cubicBezTo>
                    <a:pt x="4" y="83"/>
                    <a:pt x="4" y="83"/>
                    <a:pt x="4" y="83"/>
                  </a:cubicBezTo>
                  <a:cubicBezTo>
                    <a:pt x="5" y="84"/>
                    <a:pt x="6" y="85"/>
                    <a:pt x="7" y="84"/>
                  </a:cubicBezTo>
                  <a:cubicBezTo>
                    <a:pt x="17" y="83"/>
                    <a:pt x="17" y="83"/>
                    <a:pt x="17" y="83"/>
                  </a:cubicBezTo>
                  <a:cubicBezTo>
                    <a:pt x="18" y="85"/>
                    <a:pt x="19" y="87"/>
                    <a:pt x="20" y="89"/>
                  </a:cubicBezTo>
                  <a:cubicBezTo>
                    <a:pt x="14" y="97"/>
                    <a:pt x="14" y="97"/>
                    <a:pt x="14" y="97"/>
                  </a:cubicBezTo>
                  <a:cubicBezTo>
                    <a:pt x="14" y="97"/>
                    <a:pt x="14" y="98"/>
                    <a:pt x="14" y="98"/>
                  </a:cubicBezTo>
                  <a:cubicBezTo>
                    <a:pt x="14" y="99"/>
                    <a:pt x="14" y="99"/>
                    <a:pt x="14" y="100"/>
                  </a:cubicBezTo>
                  <a:cubicBezTo>
                    <a:pt x="15" y="100"/>
                    <a:pt x="16" y="101"/>
                    <a:pt x="17" y="100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8" y="97"/>
                    <a:pt x="29" y="99"/>
                    <a:pt x="31" y="10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1"/>
                    <a:pt x="28" y="112"/>
                    <a:pt x="29" y="112"/>
                  </a:cubicBezTo>
                  <a:cubicBezTo>
                    <a:pt x="30" y="113"/>
                    <a:pt x="31" y="112"/>
                    <a:pt x="31" y="112"/>
                  </a:cubicBezTo>
                  <a:cubicBezTo>
                    <a:pt x="38" y="104"/>
                    <a:pt x="38" y="104"/>
                    <a:pt x="38" y="104"/>
                  </a:cubicBezTo>
                  <a:cubicBezTo>
                    <a:pt x="40" y="106"/>
                    <a:pt x="43" y="106"/>
                    <a:pt x="45" y="10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45" y="117"/>
                    <a:pt x="45" y="117"/>
                    <a:pt x="45" y="118"/>
                  </a:cubicBezTo>
                  <a:cubicBezTo>
                    <a:pt x="45" y="119"/>
                    <a:pt x="45" y="119"/>
                    <a:pt x="46" y="120"/>
                  </a:cubicBezTo>
                  <a:cubicBezTo>
                    <a:pt x="47" y="120"/>
                    <a:pt x="48" y="119"/>
                    <a:pt x="49" y="118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5" y="110"/>
                    <a:pt x="58" y="110"/>
                    <a:pt x="60" y="110"/>
                  </a:cubicBezTo>
                  <a:cubicBezTo>
                    <a:pt x="63" y="119"/>
                    <a:pt x="63" y="119"/>
                    <a:pt x="63" y="119"/>
                  </a:cubicBezTo>
                  <a:cubicBezTo>
                    <a:pt x="63" y="120"/>
                    <a:pt x="64" y="121"/>
                    <a:pt x="65" y="121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21"/>
                    <a:pt x="67" y="120"/>
                    <a:pt x="67" y="119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8" y="109"/>
                    <a:pt x="68" y="109"/>
                    <a:pt x="68" y="109"/>
                  </a:cubicBezTo>
                  <a:cubicBezTo>
                    <a:pt x="71" y="109"/>
                    <a:pt x="73" y="108"/>
                    <a:pt x="75" y="108"/>
                  </a:cubicBezTo>
                  <a:cubicBezTo>
                    <a:pt x="81" y="116"/>
                    <a:pt x="81" y="116"/>
                    <a:pt x="81" y="116"/>
                  </a:cubicBezTo>
                  <a:cubicBezTo>
                    <a:pt x="82" y="117"/>
                    <a:pt x="83" y="117"/>
                    <a:pt x="84" y="117"/>
                  </a:cubicBezTo>
                  <a:cubicBezTo>
                    <a:pt x="84" y="117"/>
                    <a:pt x="85" y="116"/>
                    <a:pt x="85" y="115"/>
                  </a:cubicBezTo>
                  <a:cubicBezTo>
                    <a:pt x="85" y="115"/>
                    <a:pt x="85" y="115"/>
                    <a:pt x="85" y="114"/>
                  </a:cubicBezTo>
                  <a:cubicBezTo>
                    <a:pt x="83" y="104"/>
                    <a:pt x="83" y="104"/>
                    <a:pt x="83" y="104"/>
                  </a:cubicBezTo>
                  <a:cubicBezTo>
                    <a:pt x="85" y="103"/>
                    <a:pt x="87" y="102"/>
                    <a:pt x="89" y="101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98" y="108"/>
                    <a:pt x="99" y="108"/>
                    <a:pt x="100" y="107"/>
                  </a:cubicBezTo>
                  <a:cubicBezTo>
                    <a:pt x="100" y="107"/>
                    <a:pt x="101" y="106"/>
                    <a:pt x="101" y="106"/>
                  </a:cubicBezTo>
                  <a:cubicBezTo>
                    <a:pt x="101" y="105"/>
                    <a:pt x="100" y="105"/>
                    <a:pt x="100" y="104"/>
                  </a:cubicBezTo>
                  <a:cubicBezTo>
                    <a:pt x="96" y="95"/>
                    <a:pt x="96" y="95"/>
                    <a:pt x="96" y="95"/>
                  </a:cubicBezTo>
                  <a:cubicBezTo>
                    <a:pt x="97" y="94"/>
                    <a:pt x="99" y="92"/>
                    <a:pt x="100" y="90"/>
                  </a:cubicBezTo>
                  <a:cubicBezTo>
                    <a:pt x="110" y="93"/>
                    <a:pt x="110" y="93"/>
                    <a:pt x="110" y="93"/>
                  </a:cubicBezTo>
                  <a:cubicBezTo>
                    <a:pt x="111" y="94"/>
                    <a:pt x="112" y="94"/>
                    <a:pt x="112" y="93"/>
                  </a:cubicBezTo>
                  <a:cubicBezTo>
                    <a:pt x="113" y="92"/>
                    <a:pt x="113" y="92"/>
                    <a:pt x="113" y="92"/>
                  </a:cubicBezTo>
                  <a:cubicBezTo>
                    <a:pt x="113" y="91"/>
                    <a:pt x="112" y="90"/>
                    <a:pt x="112" y="90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1"/>
                    <a:pt x="107" y="79"/>
                    <a:pt x="107" y="76"/>
                  </a:cubicBezTo>
                  <a:cubicBezTo>
                    <a:pt x="117" y="77"/>
                    <a:pt x="117" y="77"/>
                    <a:pt x="117" y="77"/>
                  </a:cubicBezTo>
                  <a:cubicBezTo>
                    <a:pt x="118" y="77"/>
                    <a:pt x="120" y="76"/>
                    <a:pt x="120" y="75"/>
                  </a:cubicBezTo>
                  <a:cubicBezTo>
                    <a:pt x="120" y="75"/>
                    <a:pt x="120" y="75"/>
                    <a:pt x="120" y="75"/>
                  </a:cubicBezTo>
                  <a:cubicBezTo>
                    <a:pt x="120" y="74"/>
                    <a:pt x="119" y="73"/>
                    <a:pt x="118" y="73"/>
                  </a:cubicBezTo>
                  <a:cubicBezTo>
                    <a:pt x="109" y="68"/>
                    <a:pt x="109" y="68"/>
                    <a:pt x="109" y="68"/>
                  </a:cubicBezTo>
                  <a:cubicBezTo>
                    <a:pt x="110" y="66"/>
                    <a:pt x="110" y="64"/>
                    <a:pt x="110" y="61"/>
                  </a:cubicBezTo>
                  <a:lnTo>
                    <a:pt x="120" y="58"/>
                  </a:lnTo>
                  <a:close/>
                  <a:moveTo>
                    <a:pt x="61" y="72"/>
                  </a:moveTo>
                  <a:cubicBezTo>
                    <a:pt x="55" y="72"/>
                    <a:pt x="50" y="67"/>
                    <a:pt x="50" y="61"/>
                  </a:cubicBezTo>
                  <a:cubicBezTo>
                    <a:pt x="50" y="54"/>
                    <a:pt x="55" y="49"/>
                    <a:pt x="61" y="49"/>
                  </a:cubicBezTo>
                  <a:cubicBezTo>
                    <a:pt x="67" y="49"/>
                    <a:pt x="72" y="54"/>
                    <a:pt x="72" y="61"/>
                  </a:cubicBezTo>
                  <a:cubicBezTo>
                    <a:pt x="72" y="67"/>
                    <a:pt x="67" y="72"/>
                    <a:pt x="61" y="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  <p:sp>
          <p:nvSpPr>
            <p:cNvPr id="43" name="Oval 21"/>
            <p:cNvSpPr>
              <a:spLocks noChangeArrowheads="1"/>
            </p:cNvSpPr>
            <p:nvPr/>
          </p:nvSpPr>
          <p:spPr bwMode="auto">
            <a:xfrm>
              <a:off x="-1055688" y="2462213"/>
              <a:ext cx="171450" cy="1714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  <p:sp>
          <p:nvSpPr>
            <p:cNvPr id="44" name="Oval 22"/>
            <p:cNvSpPr>
              <a:spLocks noChangeArrowheads="1"/>
            </p:cNvSpPr>
            <p:nvPr/>
          </p:nvSpPr>
          <p:spPr bwMode="auto">
            <a:xfrm>
              <a:off x="-1776413" y="2792413"/>
              <a:ext cx="115888" cy="1190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  <p:sp>
          <p:nvSpPr>
            <p:cNvPr id="45" name="Freeform 23"/>
            <p:cNvSpPr>
              <a:spLocks noEditPoints="1"/>
            </p:cNvSpPr>
            <p:nvPr/>
          </p:nvSpPr>
          <p:spPr bwMode="auto">
            <a:xfrm>
              <a:off x="-2773363" y="2439988"/>
              <a:ext cx="2692401" cy="2659063"/>
            </a:xfrm>
            <a:custGeom>
              <a:avLst/>
              <a:gdLst>
                <a:gd name="T0" fmla="*/ 605 w 718"/>
                <a:gd name="T1" fmla="*/ 20 h 709"/>
                <a:gd name="T2" fmla="*/ 602 w 718"/>
                <a:gd name="T3" fmla="*/ 58 h 709"/>
                <a:gd name="T4" fmla="*/ 587 w 718"/>
                <a:gd name="T5" fmla="*/ 93 h 709"/>
                <a:gd name="T6" fmla="*/ 563 w 718"/>
                <a:gd name="T7" fmla="*/ 121 h 709"/>
                <a:gd name="T8" fmla="*/ 530 w 718"/>
                <a:gd name="T9" fmla="*/ 141 h 709"/>
                <a:gd name="T10" fmla="*/ 493 w 718"/>
                <a:gd name="T11" fmla="*/ 149 h 709"/>
                <a:gd name="T12" fmla="*/ 456 w 718"/>
                <a:gd name="T13" fmla="*/ 147 h 709"/>
                <a:gd name="T14" fmla="*/ 420 w 718"/>
                <a:gd name="T15" fmla="*/ 134 h 709"/>
                <a:gd name="T16" fmla="*/ 391 w 718"/>
                <a:gd name="T17" fmla="*/ 110 h 709"/>
                <a:gd name="T18" fmla="*/ 371 w 718"/>
                <a:gd name="T19" fmla="*/ 78 h 709"/>
                <a:gd name="T20" fmla="*/ 361 w 718"/>
                <a:gd name="T21" fmla="*/ 42 h 709"/>
                <a:gd name="T22" fmla="*/ 363 w 718"/>
                <a:gd name="T23" fmla="*/ 4 h 709"/>
                <a:gd name="T24" fmla="*/ 68 w 718"/>
                <a:gd name="T25" fmla="*/ 221 h 709"/>
                <a:gd name="T26" fmla="*/ 162 w 718"/>
                <a:gd name="T27" fmla="*/ 514 h 709"/>
                <a:gd name="T28" fmla="*/ 334 w 718"/>
                <a:gd name="T29" fmla="*/ 176 h 709"/>
                <a:gd name="T30" fmla="*/ 311 w 718"/>
                <a:gd name="T31" fmla="*/ 189 h 709"/>
                <a:gd name="T32" fmla="*/ 288 w 718"/>
                <a:gd name="T33" fmla="*/ 197 h 709"/>
                <a:gd name="T34" fmla="*/ 258 w 718"/>
                <a:gd name="T35" fmla="*/ 192 h 709"/>
                <a:gd name="T36" fmla="*/ 234 w 718"/>
                <a:gd name="T37" fmla="*/ 181 h 709"/>
                <a:gd name="T38" fmla="*/ 214 w 718"/>
                <a:gd name="T39" fmla="*/ 164 h 709"/>
                <a:gd name="T40" fmla="*/ 201 w 718"/>
                <a:gd name="T41" fmla="*/ 141 h 709"/>
                <a:gd name="T42" fmla="*/ 195 w 718"/>
                <a:gd name="T43" fmla="*/ 116 h 709"/>
                <a:gd name="T44" fmla="*/ 197 w 718"/>
                <a:gd name="T45" fmla="*/ 89 h 709"/>
                <a:gd name="T46" fmla="*/ 207 w 718"/>
                <a:gd name="T47" fmla="*/ 64 h 709"/>
                <a:gd name="T48" fmla="*/ 225 w 718"/>
                <a:gd name="T49" fmla="*/ 43 h 709"/>
                <a:gd name="T50" fmla="*/ 249 w 718"/>
                <a:gd name="T51" fmla="*/ 29 h 709"/>
                <a:gd name="T52" fmla="*/ 275 w 718"/>
                <a:gd name="T53" fmla="*/ 23 h 709"/>
                <a:gd name="T54" fmla="*/ 305 w 718"/>
                <a:gd name="T55" fmla="*/ 28 h 709"/>
                <a:gd name="T56" fmla="*/ 329 w 718"/>
                <a:gd name="T57" fmla="*/ 38 h 709"/>
                <a:gd name="T58" fmla="*/ 349 w 718"/>
                <a:gd name="T59" fmla="*/ 55 h 709"/>
                <a:gd name="T60" fmla="*/ 362 w 718"/>
                <a:gd name="T61" fmla="*/ 78 h 709"/>
                <a:gd name="T62" fmla="*/ 368 w 718"/>
                <a:gd name="T63" fmla="*/ 104 h 709"/>
                <a:gd name="T64" fmla="*/ 366 w 718"/>
                <a:gd name="T65" fmla="*/ 131 h 709"/>
                <a:gd name="T66" fmla="*/ 356 w 718"/>
                <a:gd name="T67" fmla="*/ 156 h 709"/>
                <a:gd name="T68" fmla="*/ 338 w 718"/>
                <a:gd name="T69" fmla="*/ 176 h 709"/>
                <a:gd name="T70" fmla="*/ 451 w 718"/>
                <a:gd name="T71" fmla="*/ 208 h 709"/>
                <a:gd name="T72" fmla="*/ 444 w 718"/>
                <a:gd name="T73" fmla="*/ 224 h 709"/>
                <a:gd name="T74" fmla="*/ 433 w 718"/>
                <a:gd name="T75" fmla="*/ 237 h 709"/>
                <a:gd name="T76" fmla="*/ 418 w 718"/>
                <a:gd name="T77" fmla="*/ 247 h 709"/>
                <a:gd name="T78" fmla="*/ 401 w 718"/>
                <a:gd name="T79" fmla="*/ 251 h 709"/>
                <a:gd name="T80" fmla="*/ 383 w 718"/>
                <a:gd name="T81" fmla="*/ 250 h 709"/>
                <a:gd name="T82" fmla="*/ 367 w 718"/>
                <a:gd name="T83" fmla="*/ 243 h 709"/>
                <a:gd name="T84" fmla="*/ 353 w 718"/>
                <a:gd name="T85" fmla="*/ 232 h 709"/>
                <a:gd name="T86" fmla="*/ 343 w 718"/>
                <a:gd name="T87" fmla="*/ 217 h 709"/>
                <a:gd name="T88" fmla="*/ 339 w 718"/>
                <a:gd name="T89" fmla="*/ 200 h 709"/>
                <a:gd name="T90" fmla="*/ 340 w 718"/>
                <a:gd name="T91" fmla="*/ 183 h 709"/>
                <a:gd name="T92" fmla="*/ 346 w 718"/>
                <a:gd name="T93" fmla="*/ 166 h 709"/>
                <a:gd name="T94" fmla="*/ 357 w 718"/>
                <a:gd name="T95" fmla="*/ 153 h 709"/>
                <a:gd name="T96" fmla="*/ 372 w 718"/>
                <a:gd name="T97" fmla="*/ 143 h 709"/>
                <a:gd name="T98" fmla="*/ 389 w 718"/>
                <a:gd name="T99" fmla="*/ 138 h 709"/>
                <a:gd name="T100" fmla="*/ 407 w 718"/>
                <a:gd name="T101" fmla="*/ 139 h 709"/>
                <a:gd name="T102" fmla="*/ 423 w 718"/>
                <a:gd name="T103" fmla="*/ 146 h 709"/>
                <a:gd name="T104" fmla="*/ 437 w 718"/>
                <a:gd name="T105" fmla="*/ 157 h 709"/>
                <a:gd name="T106" fmla="*/ 446 w 718"/>
                <a:gd name="T107" fmla="*/ 172 h 709"/>
                <a:gd name="T108" fmla="*/ 451 w 718"/>
                <a:gd name="T109" fmla="*/ 18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18" h="709">
                  <a:moveTo>
                    <a:pt x="606" y="330"/>
                  </a:moveTo>
                  <a:cubicBezTo>
                    <a:pt x="718" y="140"/>
                    <a:pt x="627" y="0"/>
                    <a:pt x="627" y="0"/>
                  </a:cubicBezTo>
                  <a:cubicBezTo>
                    <a:pt x="578" y="0"/>
                    <a:pt x="578" y="0"/>
                    <a:pt x="578" y="0"/>
                  </a:cubicBezTo>
                  <a:cubicBezTo>
                    <a:pt x="579" y="4"/>
                    <a:pt x="580" y="9"/>
                    <a:pt x="581" y="13"/>
                  </a:cubicBezTo>
                  <a:cubicBezTo>
                    <a:pt x="601" y="16"/>
                    <a:pt x="601" y="16"/>
                    <a:pt x="601" y="16"/>
                  </a:cubicBezTo>
                  <a:cubicBezTo>
                    <a:pt x="603" y="16"/>
                    <a:pt x="605" y="18"/>
                    <a:pt x="605" y="20"/>
                  </a:cubicBezTo>
                  <a:cubicBezTo>
                    <a:pt x="605" y="20"/>
                    <a:pt x="605" y="20"/>
                    <a:pt x="605" y="20"/>
                  </a:cubicBezTo>
                  <a:cubicBezTo>
                    <a:pt x="605" y="23"/>
                    <a:pt x="604" y="24"/>
                    <a:pt x="601" y="24"/>
                  </a:cubicBezTo>
                  <a:cubicBezTo>
                    <a:pt x="582" y="30"/>
                    <a:pt x="582" y="30"/>
                    <a:pt x="582" y="30"/>
                  </a:cubicBezTo>
                  <a:cubicBezTo>
                    <a:pt x="582" y="35"/>
                    <a:pt x="581" y="40"/>
                    <a:pt x="581" y="45"/>
                  </a:cubicBezTo>
                  <a:cubicBezTo>
                    <a:pt x="599" y="54"/>
                    <a:pt x="599" y="54"/>
                    <a:pt x="599" y="54"/>
                  </a:cubicBezTo>
                  <a:cubicBezTo>
                    <a:pt x="601" y="55"/>
                    <a:pt x="602" y="56"/>
                    <a:pt x="602" y="58"/>
                  </a:cubicBezTo>
                  <a:cubicBezTo>
                    <a:pt x="602" y="58"/>
                    <a:pt x="602" y="59"/>
                    <a:pt x="602" y="59"/>
                  </a:cubicBezTo>
                  <a:cubicBezTo>
                    <a:pt x="601" y="61"/>
                    <a:pt x="599" y="62"/>
                    <a:pt x="597" y="62"/>
                  </a:cubicBezTo>
                  <a:cubicBezTo>
                    <a:pt x="577" y="62"/>
                    <a:pt x="577" y="62"/>
                    <a:pt x="577" y="62"/>
                  </a:cubicBezTo>
                  <a:cubicBezTo>
                    <a:pt x="575" y="66"/>
                    <a:pt x="573" y="71"/>
                    <a:pt x="571" y="75"/>
                  </a:cubicBezTo>
                  <a:cubicBezTo>
                    <a:pt x="585" y="89"/>
                    <a:pt x="585" y="89"/>
                    <a:pt x="585" y="89"/>
                  </a:cubicBezTo>
                  <a:cubicBezTo>
                    <a:pt x="587" y="90"/>
                    <a:pt x="587" y="91"/>
                    <a:pt x="587" y="93"/>
                  </a:cubicBezTo>
                  <a:cubicBezTo>
                    <a:pt x="587" y="94"/>
                    <a:pt x="587" y="94"/>
                    <a:pt x="587" y="95"/>
                  </a:cubicBezTo>
                  <a:cubicBezTo>
                    <a:pt x="585" y="97"/>
                    <a:pt x="583" y="97"/>
                    <a:pt x="581" y="96"/>
                  </a:cubicBezTo>
                  <a:cubicBezTo>
                    <a:pt x="562" y="90"/>
                    <a:pt x="562" y="90"/>
                    <a:pt x="562" y="90"/>
                  </a:cubicBezTo>
                  <a:cubicBezTo>
                    <a:pt x="559" y="94"/>
                    <a:pt x="556" y="97"/>
                    <a:pt x="552" y="101"/>
                  </a:cubicBezTo>
                  <a:cubicBezTo>
                    <a:pt x="562" y="119"/>
                    <a:pt x="562" y="119"/>
                    <a:pt x="562" y="119"/>
                  </a:cubicBezTo>
                  <a:cubicBezTo>
                    <a:pt x="562" y="120"/>
                    <a:pt x="563" y="120"/>
                    <a:pt x="563" y="121"/>
                  </a:cubicBezTo>
                  <a:cubicBezTo>
                    <a:pt x="563" y="122"/>
                    <a:pt x="562" y="124"/>
                    <a:pt x="561" y="124"/>
                  </a:cubicBezTo>
                  <a:cubicBezTo>
                    <a:pt x="559" y="126"/>
                    <a:pt x="557" y="126"/>
                    <a:pt x="555" y="124"/>
                  </a:cubicBezTo>
                  <a:cubicBezTo>
                    <a:pt x="539" y="112"/>
                    <a:pt x="539" y="112"/>
                    <a:pt x="539" y="112"/>
                  </a:cubicBezTo>
                  <a:cubicBezTo>
                    <a:pt x="535" y="114"/>
                    <a:pt x="531" y="117"/>
                    <a:pt x="527" y="119"/>
                  </a:cubicBezTo>
                  <a:cubicBezTo>
                    <a:pt x="530" y="139"/>
                    <a:pt x="530" y="139"/>
                    <a:pt x="530" y="139"/>
                  </a:cubicBezTo>
                  <a:cubicBezTo>
                    <a:pt x="530" y="140"/>
                    <a:pt x="530" y="140"/>
                    <a:pt x="530" y="141"/>
                  </a:cubicBezTo>
                  <a:cubicBezTo>
                    <a:pt x="530" y="142"/>
                    <a:pt x="529" y="144"/>
                    <a:pt x="528" y="145"/>
                  </a:cubicBezTo>
                  <a:cubicBezTo>
                    <a:pt x="526" y="145"/>
                    <a:pt x="523" y="144"/>
                    <a:pt x="522" y="142"/>
                  </a:cubicBezTo>
                  <a:cubicBezTo>
                    <a:pt x="511" y="126"/>
                    <a:pt x="511" y="126"/>
                    <a:pt x="511" y="126"/>
                  </a:cubicBezTo>
                  <a:cubicBezTo>
                    <a:pt x="506" y="127"/>
                    <a:pt x="501" y="128"/>
                    <a:pt x="497" y="129"/>
                  </a:cubicBezTo>
                  <a:cubicBezTo>
                    <a:pt x="493" y="149"/>
                    <a:pt x="493" y="149"/>
                    <a:pt x="493" y="149"/>
                  </a:cubicBezTo>
                  <a:cubicBezTo>
                    <a:pt x="493" y="149"/>
                    <a:pt x="493" y="149"/>
                    <a:pt x="493" y="149"/>
                  </a:cubicBezTo>
                  <a:cubicBezTo>
                    <a:pt x="493" y="151"/>
                    <a:pt x="492" y="153"/>
                    <a:pt x="490" y="153"/>
                  </a:cubicBezTo>
                  <a:cubicBezTo>
                    <a:pt x="490" y="153"/>
                    <a:pt x="490" y="153"/>
                    <a:pt x="489" y="153"/>
                  </a:cubicBezTo>
                  <a:cubicBezTo>
                    <a:pt x="487" y="153"/>
                    <a:pt x="486" y="152"/>
                    <a:pt x="485" y="150"/>
                  </a:cubicBezTo>
                  <a:cubicBezTo>
                    <a:pt x="479" y="130"/>
                    <a:pt x="479" y="130"/>
                    <a:pt x="479" y="130"/>
                  </a:cubicBezTo>
                  <a:cubicBezTo>
                    <a:pt x="475" y="130"/>
                    <a:pt x="470" y="130"/>
                    <a:pt x="465" y="129"/>
                  </a:cubicBezTo>
                  <a:cubicBezTo>
                    <a:pt x="456" y="147"/>
                    <a:pt x="456" y="147"/>
                    <a:pt x="456" y="147"/>
                  </a:cubicBezTo>
                  <a:cubicBezTo>
                    <a:pt x="455" y="149"/>
                    <a:pt x="453" y="151"/>
                    <a:pt x="451" y="150"/>
                  </a:cubicBezTo>
                  <a:cubicBezTo>
                    <a:pt x="449" y="150"/>
                    <a:pt x="448" y="148"/>
                    <a:pt x="448" y="146"/>
                  </a:cubicBezTo>
                  <a:cubicBezTo>
                    <a:pt x="448" y="146"/>
                    <a:pt x="448" y="146"/>
                    <a:pt x="448" y="145"/>
                  </a:cubicBezTo>
                  <a:cubicBezTo>
                    <a:pt x="448" y="125"/>
                    <a:pt x="448" y="125"/>
                    <a:pt x="448" y="125"/>
                  </a:cubicBezTo>
                  <a:cubicBezTo>
                    <a:pt x="444" y="123"/>
                    <a:pt x="439" y="121"/>
                    <a:pt x="435" y="119"/>
                  </a:cubicBezTo>
                  <a:cubicBezTo>
                    <a:pt x="420" y="134"/>
                    <a:pt x="420" y="134"/>
                    <a:pt x="420" y="134"/>
                  </a:cubicBezTo>
                  <a:cubicBezTo>
                    <a:pt x="419" y="135"/>
                    <a:pt x="417" y="136"/>
                    <a:pt x="415" y="135"/>
                  </a:cubicBezTo>
                  <a:cubicBezTo>
                    <a:pt x="414" y="134"/>
                    <a:pt x="413" y="133"/>
                    <a:pt x="413" y="131"/>
                  </a:cubicBezTo>
                  <a:cubicBezTo>
                    <a:pt x="413" y="131"/>
                    <a:pt x="413" y="130"/>
                    <a:pt x="414" y="129"/>
                  </a:cubicBezTo>
                  <a:cubicBezTo>
                    <a:pt x="420" y="110"/>
                    <a:pt x="420" y="110"/>
                    <a:pt x="420" y="110"/>
                  </a:cubicBezTo>
                  <a:cubicBezTo>
                    <a:pt x="416" y="107"/>
                    <a:pt x="413" y="104"/>
                    <a:pt x="409" y="101"/>
                  </a:cubicBezTo>
                  <a:cubicBezTo>
                    <a:pt x="391" y="110"/>
                    <a:pt x="391" y="110"/>
                    <a:pt x="391" y="110"/>
                  </a:cubicBezTo>
                  <a:cubicBezTo>
                    <a:pt x="389" y="111"/>
                    <a:pt x="387" y="111"/>
                    <a:pt x="386" y="109"/>
                  </a:cubicBezTo>
                  <a:cubicBezTo>
                    <a:pt x="385" y="109"/>
                    <a:pt x="385" y="108"/>
                    <a:pt x="385" y="107"/>
                  </a:cubicBezTo>
                  <a:cubicBezTo>
                    <a:pt x="385" y="106"/>
                    <a:pt x="385" y="104"/>
                    <a:pt x="386" y="104"/>
                  </a:cubicBezTo>
                  <a:cubicBezTo>
                    <a:pt x="398" y="87"/>
                    <a:pt x="398" y="87"/>
                    <a:pt x="398" y="87"/>
                  </a:cubicBezTo>
                  <a:cubicBezTo>
                    <a:pt x="395" y="83"/>
                    <a:pt x="393" y="79"/>
                    <a:pt x="391" y="75"/>
                  </a:cubicBezTo>
                  <a:cubicBezTo>
                    <a:pt x="371" y="78"/>
                    <a:pt x="371" y="78"/>
                    <a:pt x="371" y="78"/>
                  </a:cubicBezTo>
                  <a:cubicBezTo>
                    <a:pt x="369" y="79"/>
                    <a:pt x="366" y="78"/>
                    <a:pt x="365" y="76"/>
                  </a:cubicBezTo>
                  <a:cubicBezTo>
                    <a:pt x="365" y="75"/>
                    <a:pt x="365" y="75"/>
                    <a:pt x="365" y="74"/>
                  </a:cubicBezTo>
                  <a:cubicBezTo>
                    <a:pt x="365" y="73"/>
                    <a:pt x="366" y="71"/>
                    <a:pt x="368" y="71"/>
                  </a:cubicBezTo>
                  <a:cubicBezTo>
                    <a:pt x="384" y="59"/>
                    <a:pt x="384" y="59"/>
                    <a:pt x="384" y="59"/>
                  </a:cubicBezTo>
                  <a:cubicBezTo>
                    <a:pt x="383" y="54"/>
                    <a:pt x="382" y="50"/>
                    <a:pt x="381" y="45"/>
                  </a:cubicBezTo>
                  <a:cubicBezTo>
                    <a:pt x="361" y="42"/>
                    <a:pt x="361" y="42"/>
                    <a:pt x="361" y="42"/>
                  </a:cubicBezTo>
                  <a:cubicBezTo>
                    <a:pt x="359" y="42"/>
                    <a:pt x="357" y="40"/>
                    <a:pt x="357" y="38"/>
                  </a:cubicBezTo>
                  <a:cubicBezTo>
                    <a:pt x="357" y="38"/>
                    <a:pt x="357" y="38"/>
                    <a:pt x="357" y="38"/>
                  </a:cubicBezTo>
                  <a:cubicBezTo>
                    <a:pt x="357" y="36"/>
                    <a:pt x="358" y="34"/>
                    <a:pt x="360" y="34"/>
                  </a:cubicBezTo>
                  <a:cubicBezTo>
                    <a:pt x="380" y="28"/>
                    <a:pt x="380" y="28"/>
                    <a:pt x="380" y="28"/>
                  </a:cubicBezTo>
                  <a:cubicBezTo>
                    <a:pt x="380" y="23"/>
                    <a:pt x="380" y="18"/>
                    <a:pt x="381" y="13"/>
                  </a:cubicBezTo>
                  <a:cubicBezTo>
                    <a:pt x="363" y="4"/>
                    <a:pt x="363" y="4"/>
                    <a:pt x="363" y="4"/>
                  </a:cubicBezTo>
                  <a:cubicBezTo>
                    <a:pt x="361" y="4"/>
                    <a:pt x="360" y="2"/>
                    <a:pt x="360" y="0"/>
                  </a:cubicBezTo>
                  <a:cubicBezTo>
                    <a:pt x="360" y="0"/>
                    <a:pt x="360" y="0"/>
                    <a:pt x="36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3" y="41"/>
                    <a:pt x="83" y="85"/>
                    <a:pt x="83" y="85"/>
                  </a:cubicBezTo>
                  <a:cubicBezTo>
                    <a:pt x="71" y="115"/>
                    <a:pt x="79" y="137"/>
                    <a:pt x="79" y="137"/>
                  </a:cubicBezTo>
                  <a:cubicBezTo>
                    <a:pt x="103" y="178"/>
                    <a:pt x="84" y="200"/>
                    <a:pt x="68" y="221"/>
                  </a:cubicBezTo>
                  <a:cubicBezTo>
                    <a:pt x="53" y="242"/>
                    <a:pt x="0" y="315"/>
                    <a:pt x="51" y="317"/>
                  </a:cubicBezTo>
                  <a:cubicBezTo>
                    <a:pt x="99" y="318"/>
                    <a:pt x="84" y="334"/>
                    <a:pt x="84" y="334"/>
                  </a:cubicBezTo>
                  <a:cubicBezTo>
                    <a:pt x="63" y="380"/>
                    <a:pt x="96" y="381"/>
                    <a:pt x="96" y="381"/>
                  </a:cubicBezTo>
                  <a:cubicBezTo>
                    <a:pt x="81" y="408"/>
                    <a:pt x="103" y="409"/>
                    <a:pt x="103" y="409"/>
                  </a:cubicBezTo>
                  <a:cubicBezTo>
                    <a:pt x="135" y="409"/>
                    <a:pt x="118" y="438"/>
                    <a:pt x="118" y="438"/>
                  </a:cubicBezTo>
                  <a:cubicBezTo>
                    <a:pt x="79" y="481"/>
                    <a:pt x="113" y="524"/>
                    <a:pt x="162" y="514"/>
                  </a:cubicBezTo>
                  <a:cubicBezTo>
                    <a:pt x="259" y="494"/>
                    <a:pt x="309" y="527"/>
                    <a:pt x="286" y="597"/>
                  </a:cubicBezTo>
                  <a:cubicBezTo>
                    <a:pt x="263" y="666"/>
                    <a:pt x="232" y="709"/>
                    <a:pt x="232" y="709"/>
                  </a:cubicBezTo>
                  <a:cubicBezTo>
                    <a:pt x="659" y="709"/>
                    <a:pt x="659" y="709"/>
                    <a:pt x="659" y="709"/>
                  </a:cubicBezTo>
                  <a:cubicBezTo>
                    <a:pt x="568" y="521"/>
                    <a:pt x="568" y="521"/>
                    <a:pt x="568" y="521"/>
                  </a:cubicBezTo>
                  <a:cubicBezTo>
                    <a:pt x="540" y="458"/>
                    <a:pt x="606" y="330"/>
                    <a:pt x="606" y="330"/>
                  </a:cubicBezTo>
                  <a:close/>
                  <a:moveTo>
                    <a:pt x="334" y="176"/>
                  </a:moveTo>
                  <a:cubicBezTo>
                    <a:pt x="322" y="168"/>
                    <a:pt x="322" y="168"/>
                    <a:pt x="322" y="168"/>
                  </a:cubicBezTo>
                  <a:cubicBezTo>
                    <a:pt x="320" y="169"/>
                    <a:pt x="317" y="171"/>
                    <a:pt x="314" y="173"/>
                  </a:cubicBezTo>
                  <a:cubicBezTo>
                    <a:pt x="316" y="187"/>
                    <a:pt x="316" y="187"/>
                    <a:pt x="316" y="187"/>
                  </a:cubicBezTo>
                  <a:cubicBezTo>
                    <a:pt x="316" y="187"/>
                    <a:pt x="316" y="188"/>
                    <a:pt x="316" y="188"/>
                  </a:cubicBezTo>
                  <a:cubicBezTo>
                    <a:pt x="316" y="189"/>
                    <a:pt x="315" y="190"/>
                    <a:pt x="314" y="191"/>
                  </a:cubicBezTo>
                  <a:cubicBezTo>
                    <a:pt x="313" y="191"/>
                    <a:pt x="311" y="190"/>
                    <a:pt x="311" y="189"/>
                  </a:cubicBezTo>
                  <a:cubicBezTo>
                    <a:pt x="302" y="177"/>
                    <a:pt x="302" y="177"/>
                    <a:pt x="302" y="177"/>
                  </a:cubicBezTo>
                  <a:cubicBezTo>
                    <a:pt x="299" y="178"/>
                    <a:pt x="296" y="179"/>
                    <a:pt x="293" y="180"/>
                  </a:cubicBezTo>
                  <a:cubicBezTo>
                    <a:pt x="290" y="194"/>
                    <a:pt x="290" y="194"/>
                    <a:pt x="290" y="194"/>
                  </a:cubicBezTo>
                  <a:cubicBezTo>
                    <a:pt x="290" y="194"/>
                    <a:pt x="290" y="194"/>
                    <a:pt x="290" y="194"/>
                  </a:cubicBezTo>
                  <a:cubicBezTo>
                    <a:pt x="290" y="195"/>
                    <a:pt x="289" y="197"/>
                    <a:pt x="288" y="197"/>
                  </a:cubicBezTo>
                  <a:cubicBezTo>
                    <a:pt x="288" y="197"/>
                    <a:pt x="288" y="197"/>
                    <a:pt x="288" y="197"/>
                  </a:cubicBezTo>
                  <a:cubicBezTo>
                    <a:pt x="286" y="197"/>
                    <a:pt x="285" y="196"/>
                    <a:pt x="285" y="194"/>
                  </a:cubicBezTo>
                  <a:cubicBezTo>
                    <a:pt x="281" y="180"/>
                    <a:pt x="281" y="180"/>
                    <a:pt x="281" y="180"/>
                  </a:cubicBezTo>
                  <a:cubicBezTo>
                    <a:pt x="277" y="180"/>
                    <a:pt x="274" y="180"/>
                    <a:pt x="270" y="180"/>
                  </a:cubicBezTo>
                  <a:cubicBezTo>
                    <a:pt x="264" y="192"/>
                    <a:pt x="264" y="192"/>
                    <a:pt x="264" y="192"/>
                  </a:cubicBezTo>
                  <a:cubicBezTo>
                    <a:pt x="264" y="194"/>
                    <a:pt x="262" y="195"/>
                    <a:pt x="261" y="194"/>
                  </a:cubicBezTo>
                  <a:cubicBezTo>
                    <a:pt x="259" y="194"/>
                    <a:pt x="258" y="193"/>
                    <a:pt x="258" y="192"/>
                  </a:cubicBezTo>
                  <a:cubicBezTo>
                    <a:pt x="258" y="191"/>
                    <a:pt x="258" y="191"/>
                    <a:pt x="259" y="191"/>
                  </a:cubicBezTo>
                  <a:cubicBezTo>
                    <a:pt x="259" y="177"/>
                    <a:pt x="259" y="177"/>
                    <a:pt x="259" y="177"/>
                  </a:cubicBezTo>
                  <a:cubicBezTo>
                    <a:pt x="255" y="176"/>
                    <a:pt x="252" y="174"/>
                    <a:pt x="249" y="173"/>
                  </a:cubicBezTo>
                  <a:cubicBezTo>
                    <a:pt x="239" y="183"/>
                    <a:pt x="239" y="183"/>
                    <a:pt x="239" y="183"/>
                  </a:cubicBezTo>
                  <a:cubicBezTo>
                    <a:pt x="238" y="184"/>
                    <a:pt x="237" y="185"/>
                    <a:pt x="235" y="184"/>
                  </a:cubicBezTo>
                  <a:cubicBezTo>
                    <a:pt x="235" y="183"/>
                    <a:pt x="234" y="182"/>
                    <a:pt x="234" y="181"/>
                  </a:cubicBezTo>
                  <a:cubicBezTo>
                    <a:pt x="234" y="181"/>
                    <a:pt x="234" y="180"/>
                    <a:pt x="235" y="180"/>
                  </a:cubicBezTo>
                  <a:cubicBezTo>
                    <a:pt x="239" y="166"/>
                    <a:pt x="239" y="166"/>
                    <a:pt x="239" y="166"/>
                  </a:cubicBezTo>
                  <a:cubicBezTo>
                    <a:pt x="236" y="164"/>
                    <a:pt x="234" y="162"/>
                    <a:pt x="231" y="160"/>
                  </a:cubicBezTo>
                  <a:cubicBezTo>
                    <a:pt x="219" y="166"/>
                    <a:pt x="219" y="166"/>
                    <a:pt x="219" y="166"/>
                  </a:cubicBezTo>
                  <a:cubicBezTo>
                    <a:pt x="218" y="167"/>
                    <a:pt x="216" y="167"/>
                    <a:pt x="215" y="166"/>
                  </a:cubicBezTo>
                  <a:cubicBezTo>
                    <a:pt x="214" y="165"/>
                    <a:pt x="214" y="165"/>
                    <a:pt x="214" y="164"/>
                  </a:cubicBezTo>
                  <a:cubicBezTo>
                    <a:pt x="214" y="163"/>
                    <a:pt x="214" y="163"/>
                    <a:pt x="215" y="162"/>
                  </a:cubicBezTo>
                  <a:cubicBezTo>
                    <a:pt x="224" y="151"/>
                    <a:pt x="224" y="151"/>
                    <a:pt x="224" y="151"/>
                  </a:cubicBezTo>
                  <a:cubicBezTo>
                    <a:pt x="222" y="148"/>
                    <a:pt x="220" y="145"/>
                    <a:pt x="218" y="142"/>
                  </a:cubicBezTo>
                  <a:cubicBezTo>
                    <a:pt x="204" y="144"/>
                    <a:pt x="204" y="144"/>
                    <a:pt x="204" y="144"/>
                  </a:cubicBezTo>
                  <a:cubicBezTo>
                    <a:pt x="203" y="145"/>
                    <a:pt x="201" y="144"/>
                    <a:pt x="201" y="143"/>
                  </a:cubicBezTo>
                  <a:cubicBezTo>
                    <a:pt x="201" y="142"/>
                    <a:pt x="201" y="142"/>
                    <a:pt x="201" y="141"/>
                  </a:cubicBezTo>
                  <a:cubicBezTo>
                    <a:pt x="201" y="140"/>
                    <a:pt x="201" y="139"/>
                    <a:pt x="202" y="139"/>
                  </a:cubicBezTo>
                  <a:cubicBezTo>
                    <a:pt x="214" y="131"/>
                    <a:pt x="214" y="131"/>
                    <a:pt x="214" y="131"/>
                  </a:cubicBezTo>
                  <a:cubicBezTo>
                    <a:pt x="213" y="127"/>
                    <a:pt x="212" y="124"/>
                    <a:pt x="212" y="121"/>
                  </a:cubicBezTo>
                  <a:cubicBezTo>
                    <a:pt x="198" y="119"/>
                    <a:pt x="198" y="119"/>
                    <a:pt x="198" y="119"/>
                  </a:cubicBezTo>
                  <a:cubicBezTo>
                    <a:pt x="196" y="119"/>
                    <a:pt x="195" y="118"/>
                    <a:pt x="195" y="116"/>
                  </a:cubicBezTo>
                  <a:cubicBezTo>
                    <a:pt x="195" y="116"/>
                    <a:pt x="195" y="116"/>
                    <a:pt x="195" y="116"/>
                  </a:cubicBezTo>
                  <a:cubicBezTo>
                    <a:pt x="195" y="114"/>
                    <a:pt x="196" y="113"/>
                    <a:pt x="197" y="113"/>
                  </a:cubicBezTo>
                  <a:cubicBezTo>
                    <a:pt x="211" y="109"/>
                    <a:pt x="211" y="109"/>
                    <a:pt x="211" y="109"/>
                  </a:cubicBezTo>
                  <a:cubicBezTo>
                    <a:pt x="211" y="105"/>
                    <a:pt x="211" y="102"/>
                    <a:pt x="212" y="99"/>
                  </a:cubicBezTo>
                  <a:cubicBezTo>
                    <a:pt x="199" y="92"/>
                    <a:pt x="199" y="92"/>
                    <a:pt x="199" y="92"/>
                  </a:cubicBezTo>
                  <a:cubicBezTo>
                    <a:pt x="198" y="92"/>
                    <a:pt x="197" y="91"/>
                    <a:pt x="197" y="89"/>
                  </a:cubicBezTo>
                  <a:cubicBezTo>
                    <a:pt x="197" y="89"/>
                    <a:pt x="197" y="89"/>
                    <a:pt x="197" y="89"/>
                  </a:cubicBezTo>
                  <a:cubicBezTo>
                    <a:pt x="197" y="87"/>
                    <a:pt x="199" y="86"/>
                    <a:pt x="200" y="87"/>
                  </a:cubicBezTo>
                  <a:cubicBezTo>
                    <a:pt x="215" y="87"/>
                    <a:pt x="215" y="87"/>
                    <a:pt x="215" y="87"/>
                  </a:cubicBezTo>
                  <a:cubicBezTo>
                    <a:pt x="216" y="84"/>
                    <a:pt x="217" y="81"/>
                    <a:pt x="218" y="78"/>
                  </a:cubicBezTo>
                  <a:cubicBezTo>
                    <a:pt x="208" y="68"/>
                    <a:pt x="208" y="68"/>
                    <a:pt x="208" y="68"/>
                  </a:cubicBezTo>
                  <a:cubicBezTo>
                    <a:pt x="208" y="67"/>
                    <a:pt x="207" y="66"/>
                    <a:pt x="207" y="65"/>
                  </a:cubicBezTo>
                  <a:cubicBezTo>
                    <a:pt x="207" y="65"/>
                    <a:pt x="207" y="64"/>
                    <a:pt x="207" y="64"/>
                  </a:cubicBezTo>
                  <a:cubicBezTo>
                    <a:pt x="208" y="62"/>
                    <a:pt x="210" y="62"/>
                    <a:pt x="211" y="63"/>
                  </a:cubicBezTo>
                  <a:cubicBezTo>
                    <a:pt x="225" y="67"/>
                    <a:pt x="225" y="67"/>
                    <a:pt x="225" y="67"/>
                  </a:cubicBezTo>
                  <a:cubicBezTo>
                    <a:pt x="227" y="65"/>
                    <a:pt x="229" y="62"/>
                    <a:pt x="232" y="60"/>
                  </a:cubicBezTo>
                  <a:cubicBezTo>
                    <a:pt x="225" y="47"/>
                    <a:pt x="225" y="47"/>
                    <a:pt x="225" y="47"/>
                  </a:cubicBezTo>
                  <a:cubicBezTo>
                    <a:pt x="225" y="46"/>
                    <a:pt x="224" y="46"/>
                    <a:pt x="224" y="45"/>
                  </a:cubicBezTo>
                  <a:cubicBezTo>
                    <a:pt x="224" y="44"/>
                    <a:pt x="225" y="44"/>
                    <a:pt x="225" y="43"/>
                  </a:cubicBezTo>
                  <a:cubicBezTo>
                    <a:pt x="227" y="42"/>
                    <a:pt x="228" y="42"/>
                    <a:pt x="229" y="43"/>
                  </a:cubicBezTo>
                  <a:cubicBezTo>
                    <a:pt x="241" y="52"/>
                    <a:pt x="241" y="52"/>
                    <a:pt x="241" y="52"/>
                  </a:cubicBezTo>
                  <a:cubicBezTo>
                    <a:pt x="243" y="50"/>
                    <a:pt x="246" y="48"/>
                    <a:pt x="249" y="47"/>
                  </a:cubicBezTo>
                  <a:cubicBezTo>
                    <a:pt x="247" y="33"/>
                    <a:pt x="247" y="33"/>
                    <a:pt x="247" y="33"/>
                  </a:cubicBezTo>
                  <a:cubicBezTo>
                    <a:pt x="247" y="32"/>
                    <a:pt x="247" y="32"/>
                    <a:pt x="247" y="32"/>
                  </a:cubicBezTo>
                  <a:cubicBezTo>
                    <a:pt x="247" y="30"/>
                    <a:pt x="248" y="29"/>
                    <a:pt x="249" y="29"/>
                  </a:cubicBezTo>
                  <a:cubicBezTo>
                    <a:pt x="250" y="28"/>
                    <a:pt x="252" y="29"/>
                    <a:pt x="252" y="31"/>
                  </a:cubicBezTo>
                  <a:cubicBezTo>
                    <a:pt x="261" y="42"/>
                    <a:pt x="261" y="42"/>
                    <a:pt x="261" y="42"/>
                  </a:cubicBezTo>
                  <a:cubicBezTo>
                    <a:pt x="264" y="41"/>
                    <a:pt x="267" y="40"/>
                    <a:pt x="270" y="40"/>
                  </a:cubicBezTo>
                  <a:cubicBezTo>
                    <a:pt x="273" y="26"/>
                    <a:pt x="273" y="26"/>
                    <a:pt x="273" y="26"/>
                  </a:cubicBezTo>
                  <a:cubicBezTo>
                    <a:pt x="273" y="26"/>
                    <a:pt x="273" y="26"/>
                    <a:pt x="273" y="26"/>
                  </a:cubicBezTo>
                  <a:cubicBezTo>
                    <a:pt x="273" y="24"/>
                    <a:pt x="274" y="23"/>
                    <a:pt x="275" y="23"/>
                  </a:cubicBezTo>
                  <a:cubicBezTo>
                    <a:pt x="277" y="23"/>
                    <a:pt x="278" y="24"/>
                    <a:pt x="278" y="25"/>
                  </a:cubicBezTo>
                  <a:cubicBezTo>
                    <a:pt x="282" y="39"/>
                    <a:pt x="282" y="39"/>
                    <a:pt x="282" y="39"/>
                  </a:cubicBezTo>
                  <a:cubicBezTo>
                    <a:pt x="286" y="39"/>
                    <a:pt x="289" y="39"/>
                    <a:pt x="293" y="40"/>
                  </a:cubicBezTo>
                  <a:cubicBezTo>
                    <a:pt x="299" y="27"/>
                    <a:pt x="299" y="27"/>
                    <a:pt x="299" y="27"/>
                  </a:cubicBezTo>
                  <a:cubicBezTo>
                    <a:pt x="299" y="26"/>
                    <a:pt x="301" y="25"/>
                    <a:pt x="302" y="25"/>
                  </a:cubicBezTo>
                  <a:cubicBezTo>
                    <a:pt x="304" y="25"/>
                    <a:pt x="305" y="27"/>
                    <a:pt x="305" y="28"/>
                  </a:cubicBezTo>
                  <a:cubicBezTo>
                    <a:pt x="305" y="28"/>
                    <a:pt x="305" y="28"/>
                    <a:pt x="304" y="29"/>
                  </a:cubicBezTo>
                  <a:cubicBezTo>
                    <a:pt x="304" y="43"/>
                    <a:pt x="304" y="43"/>
                    <a:pt x="304" y="43"/>
                  </a:cubicBezTo>
                  <a:cubicBezTo>
                    <a:pt x="308" y="44"/>
                    <a:pt x="311" y="45"/>
                    <a:pt x="314" y="47"/>
                  </a:cubicBezTo>
                  <a:cubicBezTo>
                    <a:pt x="324" y="37"/>
                    <a:pt x="324" y="37"/>
                    <a:pt x="324" y="37"/>
                  </a:cubicBezTo>
                  <a:cubicBezTo>
                    <a:pt x="325" y="35"/>
                    <a:pt x="326" y="35"/>
                    <a:pt x="328" y="36"/>
                  </a:cubicBezTo>
                  <a:cubicBezTo>
                    <a:pt x="328" y="36"/>
                    <a:pt x="329" y="37"/>
                    <a:pt x="329" y="38"/>
                  </a:cubicBezTo>
                  <a:cubicBezTo>
                    <a:pt x="329" y="39"/>
                    <a:pt x="329" y="39"/>
                    <a:pt x="328" y="40"/>
                  </a:cubicBezTo>
                  <a:cubicBezTo>
                    <a:pt x="324" y="53"/>
                    <a:pt x="324" y="53"/>
                    <a:pt x="324" y="53"/>
                  </a:cubicBezTo>
                  <a:cubicBezTo>
                    <a:pt x="327" y="55"/>
                    <a:pt x="329" y="57"/>
                    <a:pt x="332" y="60"/>
                  </a:cubicBezTo>
                  <a:cubicBezTo>
                    <a:pt x="344" y="53"/>
                    <a:pt x="344" y="53"/>
                    <a:pt x="344" y="53"/>
                  </a:cubicBezTo>
                  <a:cubicBezTo>
                    <a:pt x="345" y="52"/>
                    <a:pt x="347" y="52"/>
                    <a:pt x="348" y="54"/>
                  </a:cubicBezTo>
                  <a:cubicBezTo>
                    <a:pt x="349" y="54"/>
                    <a:pt x="349" y="55"/>
                    <a:pt x="349" y="55"/>
                  </a:cubicBezTo>
                  <a:cubicBezTo>
                    <a:pt x="349" y="56"/>
                    <a:pt x="349" y="57"/>
                    <a:pt x="348" y="58"/>
                  </a:cubicBezTo>
                  <a:cubicBezTo>
                    <a:pt x="339" y="69"/>
                    <a:pt x="339" y="69"/>
                    <a:pt x="339" y="69"/>
                  </a:cubicBezTo>
                  <a:cubicBezTo>
                    <a:pt x="341" y="72"/>
                    <a:pt x="343" y="75"/>
                    <a:pt x="345" y="78"/>
                  </a:cubicBezTo>
                  <a:cubicBezTo>
                    <a:pt x="359" y="75"/>
                    <a:pt x="359" y="75"/>
                    <a:pt x="359" y="75"/>
                  </a:cubicBezTo>
                  <a:cubicBezTo>
                    <a:pt x="360" y="75"/>
                    <a:pt x="362" y="76"/>
                    <a:pt x="362" y="77"/>
                  </a:cubicBezTo>
                  <a:cubicBezTo>
                    <a:pt x="362" y="77"/>
                    <a:pt x="362" y="78"/>
                    <a:pt x="362" y="78"/>
                  </a:cubicBezTo>
                  <a:cubicBezTo>
                    <a:pt x="362" y="79"/>
                    <a:pt x="362" y="80"/>
                    <a:pt x="361" y="81"/>
                  </a:cubicBezTo>
                  <a:cubicBezTo>
                    <a:pt x="349" y="89"/>
                    <a:pt x="349" y="89"/>
                    <a:pt x="349" y="89"/>
                  </a:cubicBezTo>
                  <a:cubicBezTo>
                    <a:pt x="350" y="92"/>
                    <a:pt x="351" y="95"/>
                    <a:pt x="351" y="99"/>
                  </a:cubicBezTo>
                  <a:cubicBezTo>
                    <a:pt x="365" y="101"/>
                    <a:pt x="365" y="101"/>
                    <a:pt x="365" y="101"/>
                  </a:cubicBezTo>
                  <a:cubicBezTo>
                    <a:pt x="367" y="101"/>
                    <a:pt x="368" y="102"/>
                    <a:pt x="368" y="104"/>
                  </a:cubicBezTo>
                  <a:cubicBezTo>
                    <a:pt x="368" y="104"/>
                    <a:pt x="368" y="104"/>
                    <a:pt x="368" y="104"/>
                  </a:cubicBezTo>
                  <a:cubicBezTo>
                    <a:pt x="368" y="105"/>
                    <a:pt x="367" y="106"/>
                    <a:pt x="366" y="107"/>
                  </a:cubicBezTo>
                  <a:cubicBezTo>
                    <a:pt x="352" y="111"/>
                    <a:pt x="352" y="111"/>
                    <a:pt x="352" y="111"/>
                  </a:cubicBezTo>
                  <a:cubicBezTo>
                    <a:pt x="352" y="114"/>
                    <a:pt x="352" y="118"/>
                    <a:pt x="351" y="121"/>
                  </a:cubicBezTo>
                  <a:cubicBezTo>
                    <a:pt x="364" y="127"/>
                    <a:pt x="364" y="127"/>
                    <a:pt x="364" y="127"/>
                  </a:cubicBezTo>
                  <a:cubicBezTo>
                    <a:pt x="365" y="128"/>
                    <a:pt x="366" y="129"/>
                    <a:pt x="366" y="130"/>
                  </a:cubicBezTo>
                  <a:cubicBezTo>
                    <a:pt x="366" y="130"/>
                    <a:pt x="366" y="130"/>
                    <a:pt x="366" y="131"/>
                  </a:cubicBezTo>
                  <a:cubicBezTo>
                    <a:pt x="366" y="132"/>
                    <a:pt x="364" y="133"/>
                    <a:pt x="363" y="133"/>
                  </a:cubicBezTo>
                  <a:cubicBezTo>
                    <a:pt x="348" y="133"/>
                    <a:pt x="348" y="133"/>
                    <a:pt x="348" y="133"/>
                  </a:cubicBezTo>
                  <a:cubicBezTo>
                    <a:pt x="347" y="136"/>
                    <a:pt x="346" y="139"/>
                    <a:pt x="345" y="142"/>
                  </a:cubicBezTo>
                  <a:cubicBezTo>
                    <a:pt x="355" y="152"/>
                    <a:pt x="355" y="152"/>
                    <a:pt x="355" y="152"/>
                  </a:cubicBezTo>
                  <a:cubicBezTo>
                    <a:pt x="355" y="153"/>
                    <a:pt x="356" y="153"/>
                    <a:pt x="356" y="154"/>
                  </a:cubicBezTo>
                  <a:cubicBezTo>
                    <a:pt x="356" y="155"/>
                    <a:pt x="356" y="155"/>
                    <a:pt x="356" y="156"/>
                  </a:cubicBezTo>
                  <a:cubicBezTo>
                    <a:pt x="355" y="157"/>
                    <a:pt x="353" y="158"/>
                    <a:pt x="352" y="157"/>
                  </a:cubicBezTo>
                  <a:cubicBezTo>
                    <a:pt x="338" y="152"/>
                    <a:pt x="338" y="152"/>
                    <a:pt x="338" y="152"/>
                  </a:cubicBezTo>
                  <a:cubicBezTo>
                    <a:pt x="336" y="155"/>
                    <a:pt x="334" y="157"/>
                    <a:pt x="331" y="160"/>
                  </a:cubicBezTo>
                  <a:cubicBezTo>
                    <a:pt x="338" y="173"/>
                    <a:pt x="338" y="173"/>
                    <a:pt x="338" y="173"/>
                  </a:cubicBezTo>
                  <a:cubicBezTo>
                    <a:pt x="338" y="173"/>
                    <a:pt x="339" y="174"/>
                    <a:pt x="339" y="174"/>
                  </a:cubicBezTo>
                  <a:cubicBezTo>
                    <a:pt x="339" y="175"/>
                    <a:pt x="338" y="176"/>
                    <a:pt x="338" y="176"/>
                  </a:cubicBezTo>
                  <a:cubicBezTo>
                    <a:pt x="336" y="177"/>
                    <a:pt x="335" y="177"/>
                    <a:pt x="334" y="176"/>
                  </a:cubicBezTo>
                  <a:close/>
                  <a:moveTo>
                    <a:pt x="451" y="192"/>
                  </a:moveTo>
                  <a:cubicBezTo>
                    <a:pt x="442" y="195"/>
                    <a:pt x="442" y="195"/>
                    <a:pt x="442" y="195"/>
                  </a:cubicBezTo>
                  <a:cubicBezTo>
                    <a:pt x="442" y="197"/>
                    <a:pt x="442" y="200"/>
                    <a:pt x="441" y="202"/>
                  </a:cubicBezTo>
                  <a:cubicBezTo>
                    <a:pt x="450" y="206"/>
                    <a:pt x="450" y="206"/>
                    <a:pt x="450" y="206"/>
                  </a:cubicBezTo>
                  <a:cubicBezTo>
                    <a:pt x="451" y="206"/>
                    <a:pt x="451" y="207"/>
                    <a:pt x="451" y="208"/>
                  </a:cubicBezTo>
                  <a:cubicBezTo>
                    <a:pt x="451" y="208"/>
                    <a:pt x="451" y="208"/>
                    <a:pt x="451" y="208"/>
                  </a:cubicBezTo>
                  <a:cubicBezTo>
                    <a:pt x="451" y="209"/>
                    <a:pt x="450" y="210"/>
                    <a:pt x="449" y="210"/>
                  </a:cubicBezTo>
                  <a:cubicBezTo>
                    <a:pt x="439" y="210"/>
                    <a:pt x="439" y="210"/>
                    <a:pt x="439" y="210"/>
                  </a:cubicBezTo>
                  <a:cubicBezTo>
                    <a:pt x="439" y="212"/>
                    <a:pt x="438" y="214"/>
                    <a:pt x="437" y="216"/>
                  </a:cubicBezTo>
                  <a:cubicBezTo>
                    <a:pt x="444" y="223"/>
                    <a:pt x="444" y="223"/>
                    <a:pt x="444" y="223"/>
                  </a:cubicBezTo>
                  <a:cubicBezTo>
                    <a:pt x="444" y="223"/>
                    <a:pt x="444" y="224"/>
                    <a:pt x="444" y="224"/>
                  </a:cubicBezTo>
                  <a:cubicBezTo>
                    <a:pt x="444" y="225"/>
                    <a:pt x="444" y="225"/>
                    <a:pt x="444" y="225"/>
                  </a:cubicBezTo>
                  <a:cubicBezTo>
                    <a:pt x="444" y="226"/>
                    <a:pt x="443" y="226"/>
                    <a:pt x="442" y="226"/>
                  </a:cubicBezTo>
                  <a:cubicBezTo>
                    <a:pt x="433" y="223"/>
                    <a:pt x="433" y="223"/>
                    <a:pt x="433" y="223"/>
                  </a:cubicBezTo>
                  <a:cubicBezTo>
                    <a:pt x="431" y="224"/>
                    <a:pt x="430" y="226"/>
                    <a:pt x="428" y="228"/>
                  </a:cubicBezTo>
                  <a:cubicBezTo>
                    <a:pt x="433" y="236"/>
                    <a:pt x="433" y="236"/>
                    <a:pt x="433" y="236"/>
                  </a:cubicBezTo>
                  <a:cubicBezTo>
                    <a:pt x="433" y="237"/>
                    <a:pt x="433" y="237"/>
                    <a:pt x="433" y="237"/>
                  </a:cubicBezTo>
                  <a:cubicBezTo>
                    <a:pt x="433" y="238"/>
                    <a:pt x="433" y="239"/>
                    <a:pt x="432" y="239"/>
                  </a:cubicBezTo>
                  <a:cubicBezTo>
                    <a:pt x="431" y="240"/>
                    <a:pt x="430" y="239"/>
                    <a:pt x="430" y="239"/>
                  </a:cubicBezTo>
                  <a:cubicBezTo>
                    <a:pt x="422" y="233"/>
                    <a:pt x="422" y="233"/>
                    <a:pt x="422" y="233"/>
                  </a:cubicBezTo>
                  <a:cubicBezTo>
                    <a:pt x="420" y="234"/>
                    <a:pt x="418" y="235"/>
                    <a:pt x="416" y="236"/>
                  </a:cubicBezTo>
                  <a:cubicBezTo>
                    <a:pt x="418" y="246"/>
                    <a:pt x="418" y="246"/>
                    <a:pt x="418" y="246"/>
                  </a:cubicBezTo>
                  <a:cubicBezTo>
                    <a:pt x="418" y="246"/>
                    <a:pt x="418" y="246"/>
                    <a:pt x="418" y="247"/>
                  </a:cubicBezTo>
                  <a:cubicBezTo>
                    <a:pt x="418" y="247"/>
                    <a:pt x="417" y="248"/>
                    <a:pt x="417" y="248"/>
                  </a:cubicBezTo>
                  <a:cubicBezTo>
                    <a:pt x="416" y="249"/>
                    <a:pt x="415" y="248"/>
                    <a:pt x="414" y="247"/>
                  </a:cubicBezTo>
                  <a:cubicBezTo>
                    <a:pt x="409" y="239"/>
                    <a:pt x="409" y="239"/>
                    <a:pt x="409" y="239"/>
                  </a:cubicBezTo>
                  <a:cubicBezTo>
                    <a:pt x="407" y="240"/>
                    <a:pt x="404" y="241"/>
                    <a:pt x="402" y="241"/>
                  </a:cubicBezTo>
                  <a:cubicBezTo>
                    <a:pt x="401" y="250"/>
                    <a:pt x="401" y="250"/>
                    <a:pt x="401" y="250"/>
                  </a:cubicBezTo>
                  <a:cubicBezTo>
                    <a:pt x="401" y="250"/>
                    <a:pt x="401" y="251"/>
                    <a:pt x="401" y="251"/>
                  </a:cubicBezTo>
                  <a:cubicBezTo>
                    <a:pt x="401" y="252"/>
                    <a:pt x="400" y="252"/>
                    <a:pt x="399" y="252"/>
                  </a:cubicBezTo>
                  <a:cubicBezTo>
                    <a:pt x="399" y="252"/>
                    <a:pt x="399" y="252"/>
                    <a:pt x="399" y="252"/>
                  </a:cubicBezTo>
                  <a:cubicBezTo>
                    <a:pt x="398" y="252"/>
                    <a:pt x="397" y="252"/>
                    <a:pt x="397" y="251"/>
                  </a:cubicBezTo>
                  <a:cubicBezTo>
                    <a:pt x="394" y="242"/>
                    <a:pt x="394" y="242"/>
                    <a:pt x="394" y="242"/>
                  </a:cubicBezTo>
                  <a:cubicBezTo>
                    <a:pt x="392" y="242"/>
                    <a:pt x="390" y="241"/>
                    <a:pt x="387" y="241"/>
                  </a:cubicBezTo>
                  <a:cubicBezTo>
                    <a:pt x="383" y="250"/>
                    <a:pt x="383" y="250"/>
                    <a:pt x="383" y="250"/>
                  </a:cubicBezTo>
                  <a:cubicBezTo>
                    <a:pt x="383" y="251"/>
                    <a:pt x="382" y="251"/>
                    <a:pt x="381" y="251"/>
                  </a:cubicBezTo>
                  <a:cubicBezTo>
                    <a:pt x="380" y="251"/>
                    <a:pt x="379" y="250"/>
                    <a:pt x="379" y="249"/>
                  </a:cubicBezTo>
                  <a:cubicBezTo>
                    <a:pt x="379" y="249"/>
                    <a:pt x="379" y="249"/>
                    <a:pt x="379" y="249"/>
                  </a:cubicBezTo>
                  <a:cubicBezTo>
                    <a:pt x="380" y="239"/>
                    <a:pt x="380" y="239"/>
                    <a:pt x="380" y="239"/>
                  </a:cubicBezTo>
                  <a:cubicBezTo>
                    <a:pt x="377" y="238"/>
                    <a:pt x="375" y="237"/>
                    <a:pt x="373" y="236"/>
                  </a:cubicBezTo>
                  <a:cubicBezTo>
                    <a:pt x="367" y="243"/>
                    <a:pt x="367" y="243"/>
                    <a:pt x="367" y="243"/>
                  </a:cubicBezTo>
                  <a:cubicBezTo>
                    <a:pt x="366" y="244"/>
                    <a:pt x="365" y="244"/>
                    <a:pt x="364" y="244"/>
                  </a:cubicBezTo>
                  <a:cubicBezTo>
                    <a:pt x="364" y="243"/>
                    <a:pt x="363" y="243"/>
                    <a:pt x="363" y="242"/>
                  </a:cubicBezTo>
                  <a:cubicBezTo>
                    <a:pt x="363" y="242"/>
                    <a:pt x="363" y="242"/>
                    <a:pt x="364" y="241"/>
                  </a:cubicBezTo>
                  <a:cubicBezTo>
                    <a:pt x="367" y="232"/>
                    <a:pt x="367" y="232"/>
                    <a:pt x="367" y="232"/>
                  </a:cubicBezTo>
                  <a:cubicBezTo>
                    <a:pt x="365" y="231"/>
                    <a:pt x="363" y="229"/>
                    <a:pt x="361" y="228"/>
                  </a:cubicBezTo>
                  <a:cubicBezTo>
                    <a:pt x="353" y="232"/>
                    <a:pt x="353" y="232"/>
                    <a:pt x="353" y="232"/>
                  </a:cubicBezTo>
                  <a:cubicBezTo>
                    <a:pt x="352" y="233"/>
                    <a:pt x="351" y="233"/>
                    <a:pt x="350" y="232"/>
                  </a:cubicBezTo>
                  <a:cubicBezTo>
                    <a:pt x="350" y="232"/>
                    <a:pt x="350" y="231"/>
                    <a:pt x="350" y="231"/>
                  </a:cubicBezTo>
                  <a:cubicBezTo>
                    <a:pt x="350" y="230"/>
                    <a:pt x="350" y="230"/>
                    <a:pt x="351" y="229"/>
                  </a:cubicBezTo>
                  <a:cubicBezTo>
                    <a:pt x="356" y="222"/>
                    <a:pt x="356" y="222"/>
                    <a:pt x="356" y="222"/>
                  </a:cubicBezTo>
                  <a:cubicBezTo>
                    <a:pt x="355" y="220"/>
                    <a:pt x="354" y="218"/>
                    <a:pt x="353" y="216"/>
                  </a:cubicBezTo>
                  <a:cubicBezTo>
                    <a:pt x="343" y="217"/>
                    <a:pt x="343" y="217"/>
                    <a:pt x="343" y="217"/>
                  </a:cubicBezTo>
                  <a:cubicBezTo>
                    <a:pt x="342" y="218"/>
                    <a:pt x="341" y="217"/>
                    <a:pt x="341" y="216"/>
                  </a:cubicBezTo>
                  <a:cubicBezTo>
                    <a:pt x="341" y="216"/>
                    <a:pt x="341" y="216"/>
                    <a:pt x="341" y="216"/>
                  </a:cubicBezTo>
                  <a:cubicBezTo>
                    <a:pt x="341" y="215"/>
                    <a:pt x="341" y="214"/>
                    <a:pt x="342" y="214"/>
                  </a:cubicBezTo>
                  <a:cubicBezTo>
                    <a:pt x="350" y="208"/>
                    <a:pt x="350" y="208"/>
                    <a:pt x="350" y="208"/>
                  </a:cubicBezTo>
                  <a:cubicBezTo>
                    <a:pt x="349" y="206"/>
                    <a:pt x="349" y="204"/>
                    <a:pt x="348" y="202"/>
                  </a:cubicBezTo>
                  <a:cubicBezTo>
                    <a:pt x="339" y="200"/>
                    <a:pt x="339" y="200"/>
                    <a:pt x="339" y="200"/>
                  </a:cubicBezTo>
                  <a:cubicBezTo>
                    <a:pt x="338" y="200"/>
                    <a:pt x="337" y="200"/>
                    <a:pt x="337" y="199"/>
                  </a:cubicBezTo>
                  <a:cubicBezTo>
                    <a:pt x="337" y="199"/>
                    <a:pt x="337" y="198"/>
                    <a:pt x="337" y="198"/>
                  </a:cubicBezTo>
                  <a:cubicBezTo>
                    <a:pt x="337" y="197"/>
                    <a:pt x="338" y="197"/>
                    <a:pt x="339" y="197"/>
                  </a:cubicBezTo>
                  <a:cubicBezTo>
                    <a:pt x="348" y="194"/>
                    <a:pt x="348" y="194"/>
                    <a:pt x="348" y="194"/>
                  </a:cubicBezTo>
                  <a:cubicBezTo>
                    <a:pt x="348" y="191"/>
                    <a:pt x="348" y="189"/>
                    <a:pt x="348" y="187"/>
                  </a:cubicBezTo>
                  <a:cubicBezTo>
                    <a:pt x="340" y="183"/>
                    <a:pt x="340" y="183"/>
                    <a:pt x="340" y="183"/>
                  </a:cubicBezTo>
                  <a:cubicBezTo>
                    <a:pt x="339" y="182"/>
                    <a:pt x="338" y="182"/>
                    <a:pt x="338" y="181"/>
                  </a:cubicBezTo>
                  <a:cubicBezTo>
                    <a:pt x="338" y="181"/>
                    <a:pt x="338" y="181"/>
                    <a:pt x="338" y="180"/>
                  </a:cubicBezTo>
                  <a:cubicBezTo>
                    <a:pt x="339" y="179"/>
                    <a:pt x="340" y="179"/>
                    <a:pt x="341" y="179"/>
                  </a:cubicBezTo>
                  <a:cubicBezTo>
                    <a:pt x="350" y="179"/>
                    <a:pt x="350" y="179"/>
                    <a:pt x="350" y="179"/>
                  </a:cubicBezTo>
                  <a:cubicBezTo>
                    <a:pt x="351" y="177"/>
                    <a:pt x="352" y="175"/>
                    <a:pt x="353" y="173"/>
                  </a:cubicBezTo>
                  <a:cubicBezTo>
                    <a:pt x="346" y="166"/>
                    <a:pt x="346" y="166"/>
                    <a:pt x="346" y="166"/>
                  </a:cubicBezTo>
                  <a:cubicBezTo>
                    <a:pt x="346" y="166"/>
                    <a:pt x="345" y="165"/>
                    <a:pt x="345" y="165"/>
                  </a:cubicBezTo>
                  <a:cubicBezTo>
                    <a:pt x="345" y="164"/>
                    <a:pt x="345" y="164"/>
                    <a:pt x="345" y="164"/>
                  </a:cubicBezTo>
                  <a:cubicBezTo>
                    <a:pt x="346" y="163"/>
                    <a:pt x="347" y="163"/>
                    <a:pt x="348" y="163"/>
                  </a:cubicBezTo>
                  <a:cubicBezTo>
                    <a:pt x="357" y="166"/>
                    <a:pt x="357" y="166"/>
                    <a:pt x="357" y="166"/>
                  </a:cubicBezTo>
                  <a:cubicBezTo>
                    <a:pt x="358" y="164"/>
                    <a:pt x="360" y="163"/>
                    <a:pt x="361" y="161"/>
                  </a:cubicBezTo>
                  <a:cubicBezTo>
                    <a:pt x="357" y="153"/>
                    <a:pt x="357" y="153"/>
                    <a:pt x="357" y="153"/>
                  </a:cubicBezTo>
                  <a:cubicBezTo>
                    <a:pt x="357" y="152"/>
                    <a:pt x="357" y="152"/>
                    <a:pt x="357" y="151"/>
                  </a:cubicBezTo>
                  <a:cubicBezTo>
                    <a:pt x="357" y="151"/>
                    <a:pt x="357" y="150"/>
                    <a:pt x="357" y="150"/>
                  </a:cubicBezTo>
                  <a:cubicBezTo>
                    <a:pt x="358" y="149"/>
                    <a:pt x="359" y="149"/>
                    <a:pt x="360" y="150"/>
                  </a:cubicBezTo>
                  <a:cubicBezTo>
                    <a:pt x="368" y="156"/>
                    <a:pt x="368" y="156"/>
                    <a:pt x="368" y="156"/>
                  </a:cubicBezTo>
                  <a:cubicBezTo>
                    <a:pt x="369" y="155"/>
                    <a:pt x="371" y="153"/>
                    <a:pt x="373" y="152"/>
                  </a:cubicBezTo>
                  <a:cubicBezTo>
                    <a:pt x="372" y="143"/>
                    <a:pt x="372" y="143"/>
                    <a:pt x="372" y="143"/>
                  </a:cubicBezTo>
                  <a:cubicBezTo>
                    <a:pt x="372" y="143"/>
                    <a:pt x="372" y="143"/>
                    <a:pt x="372" y="142"/>
                  </a:cubicBezTo>
                  <a:cubicBezTo>
                    <a:pt x="372" y="142"/>
                    <a:pt x="372" y="141"/>
                    <a:pt x="373" y="141"/>
                  </a:cubicBezTo>
                  <a:cubicBezTo>
                    <a:pt x="374" y="140"/>
                    <a:pt x="375" y="141"/>
                    <a:pt x="375" y="142"/>
                  </a:cubicBezTo>
                  <a:cubicBezTo>
                    <a:pt x="381" y="149"/>
                    <a:pt x="381" y="149"/>
                    <a:pt x="381" y="149"/>
                  </a:cubicBezTo>
                  <a:cubicBezTo>
                    <a:pt x="383" y="149"/>
                    <a:pt x="385" y="148"/>
                    <a:pt x="387" y="148"/>
                  </a:cubicBezTo>
                  <a:cubicBezTo>
                    <a:pt x="389" y="138"/>
                    <a:pt x="389" y="138"/>
                    <a:pt x="389" y="138"/>
                  </a:cubicBezTo>
                  <a:cubicBezTo>
                    <a:pt x="389" y="138"/>
                    <a:pt x="389" y="138"/>
                    <a:pt x="389" y="138"/>
                  </a:cubicBezTo>
                  <a:cubicBezTo>
                    <a:pt x="389" y="137"/>
                    <a:pt x="390" y="136"/>
                    <a:pt x="391" y="136"/>
                  </a:cubicBezTo>
                  <a:cubicBezTo>
                    <a:pt x="392" y="136"/>
                    <a:pt x="393" y="137"/>
                    <a:pt x="393" y="138"/>
                  </a:cubicBezTo>
                  <a:cubicBezTo>
                    <a:pt x="395" y="147"/>
                    <a:pt x="395" y="147"/>
                    <a:pt x="395" y="147"/>
                  </a:cubicBezTo>
                  <a:cubicBezTo>
                    <a:pt x="398" y="147"/>
                    <a:pt x="400" y="147"/>
                    <a:pt x="402" y="148"/>
                  </a:cubicBezTo>
                  <a:cubicBezTo>
                    <a:pt x="407" y="139"/>
                    <a:pt x="407" y="139"/>
                    <a:pt x="407" y="139"/>
                  </a:cubicBezTo>
                  <a:cubicBezTo>
                    <a:pt x="407" y="138"/>
                    <a:pt x="408" y="138"/>
                    <a:pt x="409" y="138"/>
                  </a:cubicBezTo>
                  <a:cubicBezTo>
                    <a:pt x="410" y="138"/>
                    <a:pt x="410" y="139"/>
                    <a:pt x="410" y="140"/>
                  </a:cubicBezTo>
                  <a:cubicBezTo>
                    <a:pt x="410" y="140"/>
                    <a:pt x="410" y="140"/>
                    <a:pt x="410" y="140"/>
                  </a:cubicBezTo>
                  <a:cubicBezTo>
                    <a:pt x="410" y="150"/>
                    <a:pt x="410" y="150"/>
                    <a:pt x="410" y="150"/>
                  </a:cubicBezTo>
                  <a:cubicBezTo>
                    <a:pt x="412" y="150"/>
                    <a:pt x="414" y="151"/>
                    <a:pt x="416" y="152"/>
                  </a:cubicBezTo>
                  <a:cubicBezTo>
                    <a:pt x="423" y="146"/>
                    <a:pt x="423" y="146"/>
                    <a:pt x="423" y="146"/>
                  </a:cubicBezTo>
                  <a:cubicBezTo>
                    <a:pt x="424" y="145"/>
                    <a:pt x="425" y="145"/>
                    <a:pt x="426" y="145"/>
                  </a:cubicBezTo>
                  <a:cubicBezTo>
                    <a:pt x="426" y="145"/>
                    <a:pt x="426" y="146"/>
                    <a:pt x="426" y="147"/>
                  </a:cubicBezTo>
                  <a:cubicBezTo>
                    <a:pt x="426" y="147"/>
                    <a:pt x="426" y="147"/>
                    <a:pt x="426" y="148"/>
                  </a:cubicBezTo>
                  <a:cubicBezTo>
                    <a:pt x="423" y="157"/>
                    <a:pt x="423" y="157"/>
                    <a:pt x="423" y="157"/>
                  </a:cubicBezTo>
                  <a:cubicBezTo>
                    <a:pt x="425" y="158"/>
                    <a:pt x="427" y="159"/>
                    <a:pt x="428" y="161"/>
                  </a:cubicBezTo>
                  <a:cubicBezTo>
                    <a:pt x="437" y="157"/>
                    <a:pt x="437" y="157"/>
                    <a:pt x="437" y="157"/>
                  </a:cubicBezTo>
                  <a:cubicBezTo>
                    <a:pt x="437" y="156"/>
                    <a:pt x="439" y="156"/>
                    <a:pt x="439" y="157"/>
                  </a:cubicBezTo>
                  <a:cubicBezTo>
                    <a:pt x="440" y="157"/>
                    <a:pt x="440" y="158"/>
                    <a:pt x="440" y="158"/>
                  </a:cubicBezTo>
                  <a:cubicBezTo>
                    <a:pt x="440" y="159"/>
                    <a:pt x="440" y="159"/>
                    <a:pt x="439" y="160"/>
                  </a:cubicBezTo>
                  <a:cubicBezTo>
                    <a:pt x="433" y="167"/>
                    <a:pt x="433" y="167"/>
                    <a:pt x="433" y="167"/>
                  </a:cubicBezTo>
                  <a:cubicBezTo>
                    <a:pt x="435" y="169"/>
                    <a:pt x="436" y="171"/>
                    <a:pt x="437" y="173"/>
                  </a:cubicBezTo>
                  <a:cubicBezTo>
                    <a:pt x="446" y="172"/>
                    <a:pt x="446" y="172"/>
                    <a:pt x="446" y="172"/>
                  </a:cubicBezTo>
                  <a:cubicBezTo>
                    <a:pt x="447" y="171"/>
                    <a:pt x="448" y="172"/>
                    <a:pt x="449" y="173"/>
                  </a:cubicBezTo>
                  <a:cubicBezTo>
                    <a:pt x="449" y="173"/>
                    <a:pt x="449" y="173"/>
                    <a:pt x="449" y="173"/>
                  </a:cubicBezTo>
                  <a:cubicBezTo>
                    <a:pt x="449" y="174"/>
                    <a:pt x="448" y="175"/>
                    <a:pt x="448" y="175"/>
                  </a:cubicBezTo>
                  <a:cubicBezTo>
                    <a:pt x="440" y="180"/>
                    <a:pt x="440" y="180"/>
                    <a:pt x="440" y="180"/>
                  </a:cubicBezTo>
                  <a:cubicBezTo>
                    <a:pt x="441" y="183"/>
                    <a:pt x="441" y="185"/>
                    <a:pt x="441" y="187"/>
                  </a:cubicBezTo>
                  <a:cubicBezTo>
                    <a:pt x="451" y="189"/>
                    <a:pt x="451" y="189"/>
                    <a:pt x="451" y="189"/>
                  </a:cubicBezTo>
                  <a:cubicBezTo>
                    <a:pt x="452" y="188"/>
                    <a:pt x="453" y="189"/>
                    <a:pt x="453" y="190"/>
                  </a:cubicBezTo>
                  <a:cubicBezTo>
                    <a:pt x="453" y="190"/>
                    <a:pt x="453" y="190"/>
                    <a:pt x="453" y="190"/>
                  </a:cubicBezTo>
                  <a:cubicBezTo>
                    <a:pt x="453" y="191"/>
                    <a:pt x="452" y="192"/>
                    <a:pt x="451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  <p:sp>
          <p:nvSpPr>
            <p:cNvPr id="46" name="Oval 24"/>
            <p:cNvSpPr>
              <a:spLocks noChangeArrowheads="1"/>
            </p:cNvSpPr>
            <p:nvPr/>
          </p:nvSpPr>
          <p:spPr bwMode="auto">
            <a:xfrm>
              <a:off x="-1333500" y="3128964"/>
              <a:ext cx="77787" cy="79374"/>
            </a:xfrm>
            <a:prstGeom prst="ellipse">
              <a:avLst/>
            </a:pr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  <p:sp>
          <p:nvSpPr>
            <p:cNvPr id="47" name="Freeform 25"/>
            <p:cNvSpPr/>
            <p:nvPr/>
          </p:nvSpPr>
          <p:spPr bwMode="auto">
            <a:xfrm>
              <a:off x="-1423988" y="2082800"/>
              <a:ext cx="889000" cy="357188"/>
            </a:xfrm>
            <a:custGeom>
              <a:avLst/>
              <a:gdLst>
                <a:gd name="T0" fmla="*/ 218 w 237"/>
                <a:gd name="T1" fmla="*/ 95 h 95"/>
                <a:gd name="T2" fmla="*/ 217 w 237"/>
                <a:gd name="T3" fmla="*/ 94 h 95"/>
                <a:gd name="T4" fmla="*/ 234 w 237"/>
                <a:gd name="T5" fmla="*/ 82 h 95"/>
                <a:gd name="T6" fmla="*/ 237 w 237"/>
                <a:gd name="T7" fmla="*/ 79 h 95"/>
                <a:gd name="T8" fmla="*/ 236 w 237"/>
                <a:gd name="T9" fmla="*/ 77 h 95"/>
                <a:gd name="T10" fmla="*/ 231 w 237"/>
                <a:gd name="T11" fmla="*/ 75 h 95"/>
                <a:gd name="T12" fmla="*/ 211 w 237"/>
                <a:gd name="T13" fmla="*/ 78 h 95"/>
                <a:gd name="T14" fmla="*/ 203 w 237"/>
                <a:gd name="T15" fmla="*/ 66 h 95"/>
                <a:gd name="T16" fmla="*/ 216 w 237"/>
                <a:gd name="T17" fmla="*/ 49 h 95"/>
                <a:gd name="T18" fmla="*/ 217 w 237"/>
                <a:gd name="T19" fmla="*/ 46 h 95"/>
                <a:gd name="T20" fmla="*/ 216 w 237"/>
                <a:gd name="T21" fmla="*/ 44 h 95"/>
                <a:gd name="T22" fmla="*/ 211 w 237"/>
                <a:gd name="T23" fmla="*/ 43 h 95"/>
                <a:gd name="T24" fmla="*/ 192 w 237"/>
                <a:gd name="T25" fmla="*/ 53 h 95"/>
                <a:gd name="T26" fmla="*/ 181 w 237"/>
                <a:gd name="T27" fmla="*/ 43 h 95"/>
                <a:gd name="T28" fmla="*/ 188 w 237"/>
                <a:gd name="T29" fmla="*/ 24 h 95"/>
                <a:gd name="T30" fmla="*/ 189 w 237"/>
                <a:gd name="T31" fmla="*/ 22 h 95"/>
                <a:gd name="T32" fmla="*/ 187 w 237"/>
                <a:gd name="T33" fmla="*/ 18 h 95"/>
                <a:gd name="T34" fmla="*/ 181 w 237"/>
                <a:gd name="T35" fmla="*/ 20 h 95"/>
                <a:gd name="T36" fmla="*/ 167 w 237"/>
                <a:gd name="T37" fmla="*/ 34 h 95"/>
                <a:gd name="T38" fmla="*/ 153 w 237"/>
                <a:gd name="T39" fmla="*/ 28 h 95"/>
                <a:gd name="T40" fmla="*/ 154 w 237"/>
                <a:gd name="T41" fmla="*/ 8 h 95"/>
                <a:gd name="T42" fmla="*/ 154 w 237"/>
                <a:gd name="T43" fmla="*/ 7 h 95"/>
                <a:gd name="T44" fmla="*/ 151 w 237"/>
                <a:gd name="T45" fmla="*/ 3 h 95"/>
                <a:gd name="T46" fmla="*/ 146 w 237"/>
                <a:gd name="T47" fmla="*/ 6 h 95"/>
                <a:gd name="T48" fmla="*/ 137 w 237"/>
                <a:gd name="T49" fmla="*/ 24 h 95"/>
                <a:gd name="T50" fmla="*/ 122 w 237"/>
                <a:gd name="T51" fmla="*/ 23 h 95"/>
                <a:gd name="T52" fmla="*/ 116 w 237"/>
                <a:gd name="T53" fmla="*/ 4 h 95"/>
                <a:gd name="T54" fmla="*/ 112 w 237"/>
                <a:gd name="T55" fmla="*/ 0 h 95"/>
                <a:gd name="T56" fmla="*/ 108 w 237"/>
                <a:gd name="T57" fmla="*/ 4 h 95"/>
                <a:gd name="T58" fmla="*/ 108 w 237"/>
                <a:gd name="T59" fmla="*/ 4 h 95"/>
                <a:gd name="T60" fmla="*/ 105 w 237"/>
                <a:gd name="T61" fmla="*/ 24 h 95"/>
                <a:gd name="T62" fmla="*/ 91 w 237"/>
                <a:gd name="T63" fmla="*/ 28 h 95"/>
                <a:gd name="T64" fmla="*/ 79 w 237"/>
                <a:gd name="T65" fmla="*/ 11 h 95"/>
                <a:gd name="T66" fmla="*/ 74 w 237"/>
                <a:gd name="T67" fmla="*/ 9 h 95"/>
                <a:gd name="T68" fmla="*/ 71 w 237"/>
                <a:gd name="T69" fmla="*/ 12 h 95"/>
                <a:gd name="T70" fmla="*/ 72 w 237"/>
                <a:gd name="T71" fmla="*/ 14 h 95"/>
                <a:gd name="T72" fmla="*/ 75 w 237"/>
                <a:gd name="T73" fmla="*/ 34 h 95"/>
                <a:gd name="T74" fmla="*/ 63 w 237"/>
                <a:gd name="T75" fmla="*/ 42 h 95"/>
                <a:gd name="T76" fmla="*/ 46 w 237"/>
                <a:gd name="T77" fmla="*/ 29 h 95"/>
                <a:gd name="T78" fmla="*/ 41 w 237"/>
                <a:gd name="T79" fmla="*/ 29 h 95"/>
                <a:gd name="T80" fmla="*/ 39 w 237"/>
                <a:gd name="T81" fmla="*/ 32 h 95"/>
                <a:gd name="T82" fmla="*/ 40 w 237"/>
                <a:gd name="T83" fmla="*/ 34 h 95"/>
                <a:gd name="T84" fmla="*/ 49 w 237"/>
                <a:gd name="T85" fmla="*/ 53 h 95"/>
                <a:gd name="T86" fmla="*/ 40 w 237"/>
                <a:gd name="T87" fmla="*/ 64 h 95"/>
                <a:gd name="T88" fmla="*/ 21 w 237"/>
                <a:gd name="T89" fmla="*/ 57 h 95"/>
                <a:gd name="T90" fmla="*/ 15 w 237"/>
                <a:gd name="T91" fmla="*/ 58 h 95"/>
                <a:gd name="T92" fmla="*/ 14 w 237"/>
                <a:gd name="T93" fmla="*/ 60 h 95"/>
                <a:gd name="T94" fmla="*/ 16 w 237"/>
                <a:gd name="T95" fmla="*/ 64 h 95"/>
                <a:gd name="T96" fmla="*/ 31 w 237"/>
                <a:gd name="T97" fmla="*/ 78 h 95"/>
                <a:gd name="T98" fmla="*/ 25 w 237"/>
                <a:gd name="T99" fmla="*/ 92 h 95"/>
                <a:gd name="T100" fmla="*/ 5 w 237"/>
                <a:gd name="T101" fmla="*/ 91 h 95"/>
                <a:gd name="T102" fmla="*/ 0 w 237"/>
                <a:gd name="T103" fmla="*/ 94 h 95"/>
                <a:gd name="T104" fmla="*/ 0 w 237"/>
                <a:gd name="T105" fmla="*/ 95 h 95"/>
                <a:gd name="T106" fmla="*/ 218 w 237"/>
                <a:gd name="T10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37" h="95">
                  <a:moveTo>
                    <a:pt x="218" y="95"/>
                  </a:moveTo>
                  <a:cubicBezTo>
                    <a:pt x="218" y="95"/>
                    <a:pt x="217" y="94"/>
                    <a:pt x="217" y="94"/>
                  </a:cubicBezTo>
                  <a:cubicBezTo>
                    <a:pt x="234" y="82"/>
                    <a:pt x="234" y="82"/>
                    <a:pt x="234" y="82"/>
                  </a:cubicBezTo>
                  <a:cubicBezTo>
                    <a:pt x="236" y="82"/>
                    <a:pt x="237" y="80"/>
                    <a:pt x="237" y="79"/>
                  </a:cubicBezTo>
                  <a:cubicBezTo>
                    <a:pt x="237" y="78"/>
                    <a:pt x="236" y="78"/>
                    <a:pt x="236" y="77"/>
                  </a:cubicBezTo>
                  <a:cubicBezTo>
                    <a:pt x="235" y="75"/>
                    <a:pt x="233" y="74"/>
                    <a:pt x="231" y="75"/>
                  </a:cubicBezTo>
                  <a:cubicBezTo>
                    <a:pt x="211" y="78"/>
                    <a:pt x="211" y="78"/>
                    <a:pt x="211" y="78"/>
                  </a:cubicBezTo>
                  <a:cubicBezTo>
                    <a:pt x="209" y="74"/>
                    <a:pt x="206" y="70"/>
                    <a:pt x="203" y="66"/>
                  </a:cubicBezTo>
                  <a:cubicBezTo>
                    <a:pt x="216" y="49"/>
                    <a:pt x="216" y="49"/>
                    <a:pt x="216" y="49"/>
                  </a:cubicBezTo>
                  <a:cubicBezTo>
                    <a:pt x="217" y="49"/>
                    <a:pt x="217" y="48"/>
                    <a:pt x="217" y="46"/>
                  </a:cubicBezTo>
                  <a:cubicBezTo>
                    <a:pt x="217" y="46"/>
                    <a:pt x="217" y="45"/>
                    <a:pt x="216" y="44"/>
                  </a:cubicBezTo>
                  <a:cubicBezTo>
                    <a:pt x="215" y="42"/>
                    <a:pt x="212" y="42"/>
                    <a:pt x="211" y="43"/>
                  </a:cubicBezTo>
                  <a:cubicBezTo>
                    <a:pt x="192" y="53"/>
                    <a:pt x="192" y="53"/>
                    <a:pt x="192" y="53"/>
                  </a:cubicBezTo>
                  <a:cubicBezTo>
                    <a:pt x="189" y="49"/>
                    <a:pt x="185" y="46"/>
                    <a:pt x="181" y="43"/>
                  </a:cubicBezTo>
                  <a:cubicBezTo>
                    <a:pt x="188" y="24"/>
                    <a:pt x="188" y="24"/>
                    <a:pt x="188" y="24"/>
                  </a:cubicBezTo>
                  <a:cubicBezTo>
                    <a:pt x="188" y="23"/>
                    <a:pt x="189" y="22"/>
                    <a:pt x="189" y="22"/>
                  </a:cubicBezTo>
                  <a:cubicBezTo>
                    <a:pt x="189" y="20"/>
                    <a:pt x="188" y="19"/>
                    <a:pt x="187" y="18"/>
                  </a:cubicBezTo>
                  <a:cubicBezTo>
                    <a:pt x="185" y="17"/>
                    <a:pt x="182" y="18"/>
                    <a:pt x="181" y="20"/>
                  </a:cubicBezTo>
                  <a:cubicBezTo>
                    <a:pt x="167" y="34"/>
                    <a:pt x="167" y="34"/>
                    <a:pt x="167" y="34"/>
                  </a:cubicBezTo>
                  <a:cubicBezTo>
                    <a:pt x="162" y="32"/>
                    <a:pt x="158" y="30"/>
                    <a:pt x="153" y="28"/>
                  </a:cubicBezTo>
                  <a:cubicBezTo>
                    <a:pt x="154" y="8"/>
                    <a:pt x="154" y="8"/>
                    <a:pt x="154" y="8"/>
                  </a:cubicBezTo>
                  <a:cubicBezTo>
                    <a:pt x="154" y="8"/>
                    <a:pt x="154" y="7"/>
                    <a:pt x="154" y="7"/>
                  </a:cubicBezTo>
                  <a:cubicBezTo>
                    <a:pt x="154" y="5"/>
                    <a:pt x="153" y="4"/>
                    <a:pt x="151" y="3"/>
                  </a:cubicBezTo>
                  <a:cubicBezTo>
                    <a:pt x="149" y="3"/>
                    <a:pt x="146" y="4"/>
                    <a:pt x="146" y="6"/>
                  </a:cubicBezTo>
                  <a:cubicBezTo>
                    <a:pt x="137" y="24"/>
                    <a:pt x="137" y="24"/>
                    <a:pt x="137" y="24"/>
                  </a:cubicBezTo>
                  <a:cubicBezTo>
                    <a:pt x="132" y="24"/>
                    <a:pt x="127" y="23"/>
                    <a:pt x="122" y="23"/>
                  </a:cubicBezTo>
                  <a:cubicBezTo>
                    <a:pt x="116" y="4"/>
                    <a:pt x="116" y="4"/>
                    <a:pt x="116" y="4"/>
                  </a:cubicBezTo>
                  <a:cubicBezTo>
                    <a:pt x="116" y="1"/>
                    <a:pt x="114" y="0"/>
                    <a:pt x="112" y="0"/>
                  </a:cubicBezTo>
                  <a:cubicBezTo>
                    <a:pt x="110" y="0"/>
                    <a:pt x="108" y="2"/>
                    <a:pt x="108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0" y="25"/>
                    <a:pt x="95" y="26"/>
                    <a:pt x="91" y="28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9"/>
                    <a:pt x="76" y="8"/>
                    <a:pt x="74" y="9"/>
                  </a:cubicBezTo>
                  <a:cubicBezTo>
                    <a:pt x="72" y="9"/>
                    <a:pt x="71" y="11"/>
                    <a:pt x="71" y="12"/>
                  </a:cubicBezTo>
                  <a:cubicBezTo>
                    <a:pt x="71" y="13"/>
                    <a:pt x="72" y="13"/>
                    <a:pt x="72" y="14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1" y="36"/>
                    <a:pt x="66" y="39"/>
                    <a:pt x="63" y="42"/>
                  </a:cubicBezTo>
                  <a:cubicBezTo>
                    <a:pt x="46" y="29"/>
                    <a:pt x="46" y="29"/>
                    <a:pt x="46" y="29"/>
                  </a:cubicBezTo>
                  <a:cubicBezTo>
                    <a:pt x="45" y="28"/>
                    <a:pt x="42" y="27"/>
                    <a:pt x="41" y="29"/>
                  </a:cubicBezTo>
                  <a:cubicBezTo>
                    <a:pt x="40" y="30"/>
                    <a:pt x="39" y="31"/>
                    <a:pt x="39" y="32"/>
                  </a:cubicBezTo>
                  <a:cubicBezTo>
                    <a:pt x="39" y="33"/>
                    <a:pt x="39" y="34"/>
                    <a:pt x="40" y="34"/>
                  </a:cubicBezTo>
                  <a:cubicBezTo>
                    <a:pt x="49" y="53"/>
                    <a:pt x="49" y="53"/>
                    <a:pt x="49" y="53"/>
                  </a:cubicBezTo>
                  <a:cubicBezTo>
                    <a:pt x="46" y="56"/>
                    <a:pt x="43" y="60"/>
                    <a:pt x="40" y="64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19" y="56"/>
                    <a:pt x="16" y="56"/>
                    <a:pt x="15" y="58"/>
                  </a:cubicBezTo>
                  <a:cubicBezTo>
                    <a:pt x="15" y="59"/>
                    <a:pt x="14" y="60"/>
                    <a:pt x="14" y="60"/>
                  </a:cubicBezTo>
                  <a:cubicBezTo>
                    <a:pt x="14" y="62"/>
                    <a:pt x="15" y="63"/>
                    <a:pt x="16" y="64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29" y="82"/>
                    <a:pt x="27" y="87"/>
                    <a:pt x="25" y="92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3" y="91"/>
                    <a:pt x="0" y="92"/>
                    <a:pt x="0" y="94"/>
                  </a:cubicBezTo>
                  <a:cubicBezTo>
                    <a:pt x="0" y="94"/>
                    <a:pt x="0" y="95"/>
                    <a:pt x="0" y="95"/>
                  </a:cubicBezTo>
                  <a:lnTo>
                    <a:pt x="218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1400">
                <a:cs typeface="+mn-ea"/>
                <a:sym typeface="+mn-lt"/>
              </a:endParaRPr>
            </a:p>
          </p:txBody>
        </p:sp>
      </p:grpSp>
      <p:sp>
        <p:nvSpPr>
          <p:cNvPr id="48" name="Freeform 89"/>
          <p:cNvSpPr>
            <a:spLocks noEditPoints="1"/>
          </p:cNvSpPr>
          <p:nvPr/>
        </p:nvSpPr>
        <p:spPr bwMode="black">
          <a:xfrm>
            <a:off x="1757134" y="2599344"/>
            <a:ext cx="751609" cy="483704"/>
          </a:xfrm>
          <a:custGeom>
            <a:avLst/>
            <a:gdLst>
              <a:gd name="T0" fmla="*/ 350 w 3153"/>
              <a:gd name="T1" fmla="*/ 935 h 2031"/>
              <a:gd name="T2" fmla="*/ 788 w 3153"/>
              <a:gd name="T3" fmla="*/ 0 h 2031"/>
              <a:gd name="T4" fmla="*/ 2918 w 3153"/>
              <a:gd name="T5" fmla="*/ 1882 h 2031"/>
              <a:gd name="T6" fmla="*/ 2403 w 3153"/>
              <a:gd name="T7" fmla="*/ 1493 h 2031"/>
              <a:gd name="T8" fmla="*/ 2244 w 3153"/>
              <a:gd name="T9" fmla="*/ 1424 h 2031"/>
              <a:gd name="T10" fmla="*/ 2391 w 3153"/>
              <a:gd name="T11" fmla="*/ 1458 h 2031"/>
              <a:gd name="T12" fmla="*/ 1437 w 3153"/>
              <a:gd name="T13" fmla="*/ 1486 h 2031"/>
              <a:gd name="T14" fmla="*/ 1460 w 3153"/>
              <a:gd name="T15" fmla="*/ 1427 h 2031"/>
              <a:gd name="T16" fmla="*/ 1588 w 3153"/>
              <a:gd name="T17" fmla="*/ 1440 h 2031"/>
              <a:gd name="T18" fmla="*/ 1563 w 3153"/>
              <a:gd name="T19" fmla="*/ 1636 h 2031"/>
              <a:gd name="T20" fmla="*/ 1421 w 3153"/>
              <a:gd name="T21" fmla="*/ 1612 h 2031"/>
              <a:gd name="T22" fmla="*/ 1170 w 3153"/>
              <a:gd name="T23" fmla="*/ 1604 h 2031"/>
              <a:gd name="T24" fmla="*/ 1340 w 3153"/>
              <a:gd name="T25" fmla="*/ 1589 h 2031"/>
              <a:gd name="T26" fmla="*/ 1175 w 3153"/>
              <a:gd name="T27" fmla="*/ 1631 h 2031"/>
              <a:gd name="T28" fmla="*/ 1228 w 3153"/>
              <a:gd name="T29" fmla="*/ 1433 h 2031"/>
              <a:gd name="T30" fmla="*/ 1366 w 3153"/>
              <a:gd name="T31" fmla="*/ 1441 h 2031"/>
              <a:gd name="T32" fmla="*/ 916 w 3153"/>
              <a:gd name="T33" fmla="*/ 1607 h 2031"/>
              <a:gd name="T34" fmla="*/ 1099 w 3153"/>
              <a:gd name="T35" fmla="*/ 1564 h 2031"/>
              <a:gd name="T36" fmla="*/ 911 w 3153"/>
              <a:gd name="T37" fmla="*/ 1624 h 2031"/>
              <a:gd name="T38" fmla="*/ 832 w 3153"/>
              <a:gd name="T39" fmla="*/ 1503 h 2031"/>
              <a:gd name="T40" fmla="*/ 922 w 3153"/>
              <a:gd name="T41" fmla="*/ 1437 h 2031"/>
              <a:gd name="T42" fmla="*/ 999 w 3153"/>
              <a:gd name="T43" fmla="*/ 1440 h 2031"/>
              <a:gd name="T44" fmla="*/ 1143 w 3153"/>
              <a:gd name="T45" fmla="*/ 1436 h 2031"/>
              <a:gd name="T46" fmla="*/ 1113 w 3153"/>
              <a:gd name="T47" fmla="*/ 1496 h 2031"/>
              <a:gd name="T48" fmla="*/ 692 w 3153"/>
              <a:gd name="T49" fmla="*/ 1804 h 2031"/>
              <a:gd name="T50" fmla="*/ 574 w 3153"/>
              <a:gd name="T51" fmla="*/ 1739 h 2031"/>
              <a:gd name="T52" fmla="*/ 656 w 3153"/>
              <a:gd name="T53" fmla="*/ 1687 h 2031"/>
              <a:gd name="T54" fmla="*/ 823 w 3153"/>
              <a:gd name="T55" fmla="*/ 1619 h 2031"/>
              <a:gd name="T56" fmla="*/ 669 w 3153"/>
              <a:gd name="T57" fmla="*/ 1638 h 2031"/>
              <a:gd name="T58" fmla="*/ 713 w 3153"/>
              <a:gd name="T59" fmla="*/ 1551 h 2031"/>
              <a:gd name="T60" fmla="*/ 828 w 3153"/>
              <a:gd name="T61" fmla="*/ 1613 h 2031"/>
              <a:gd name="T62" fmla="*/ 1570 w 3153"/>
              <a:gd name="T63" fmla="*/ 1798 h 2031"/>
              <a:gd name="T64" fmla="*/ 850 w 3153"/>
              <a:gd name="T65" fmla="*/ 1803 h 2031"/>
              <a:gd name="T66" fmla="*/ 882 w 3153"/>
              <a:gd name="T67" fmla="*/ 1698 h 2031"/>
              <a:gd name="T68" fmla="*/ 1563 w 3153"/>
              <a:gd name="T69" fmla="*/ 1687 h 2031"/>
              <a:gd name="T70" fmla="*/ 1670 w 3153"/>
              <a:gd name="T71" fmla="*/ 1489 h 2031"/>
              <a:gd name="T72" fmla="*/ 1693 w 3153"/>
              <a:gd name="T73" fmla="*/ 1424 h 2031"/>
              <a:gd name="T74" fmla="*/ 1793 w 3153"/>
              <a:gd name="T75" fmla="*/ 1500 h 2031"/>
              <a:gd name="T76" fmla="*/ 1675 w 3153"/>
              <a:gd name="T77" fmla="*/ 1612 h 2031"/>
              <a:gd name="T78" fmla="*/ 1843 w 3153"/>
              <a:gd name="T79" fmla="*/ 1621 h 2031"/>
              <a:gd name="T80" fmla="*/ 1804 w 3153"/>
              <a:gd name="T81" fmla="*/ 1637 h 2031"/>
              <a:gd name="T82" fmla="*/ 1866 w 3153"/>
              <a:gd name="T83" fmla="*/ 1793 h 2031"/>
              <a:gd name="T84" fmla="*/ 1690 w 3153"/>
              <a:gd name="T85" fmla="*/ 1778 h 2031"/>
              <a:gd name="T86" fmla="*/ 1686 w 3153"/>
              <a:gd name="T87" fmla="*/ 1702 h 2031"/>
              <a:gd name="T88" fmla="*/ 1724 w 3153"/>
              <a:gd name="T89" fmla="*/ 1685 h 2031"/>
              <a:gd name="T90" fmla="*/ 1843 w 3153"/>
              <a:gd name="T91" fmla="*/ 1691 h 2031"/>
              <a:gd name="T92" fmla="*/ 2009 w 3153"/>
              <a:gd name="T93" fmla="*/ 1439 h 2031"/>
              <a:gd name="T94" fmla="*/ 2140 w 3153"/>
              <a:gd name="T95" fmla="*/ 1428 h 2031"/>
              <a:gd name="T96" fmla="*/ 2161 w 3153"/>
              <a:gd name="T97" fmla="*/ 1499 h 2031"/>
              <a:gd name="T98" fmla="*/ 2064 w 3153"/>
              <a:gd name="T99" fmla="*/ 1588 h 2031"/>
              <a:gd name="T100" fmla="*/ 2218 w 3153"/>
              <a:gd name="T101" fmla="*/ 1565 h 2031"/>
              <a:gd name="T102" fmla="*/ 2225 w 3153"/>
              <a:gd name="T103" fmla="*/ 1634 h 2031"/>
              <a:gd name="T104" fmla="*/ 2319 w 3153"/>
              <a:gd name="T105" fmla="*/ 1790 h 2031"/>
              <a:gd name="T106" fmla="*/ 2131 w 3153"/>
              <a:gd name="T107" fmla="*/ 1770 h 2031"/>
              <a:gd name="T108" fmla="*/ 2145 w 3153"/>
              <a:gd name="T109" fmla="*/ 1683 h 2031"/>
              <a:gd name="T110" fmla="*/ 2340 w 3153"/>
              <a:gd name="T111" fmla="*/ 1624 h 2031"/>
              <a:gd name="T112" fmla="*/ 2463 w 3153"/>
              <a:gd name="T113" fmla="*/ 1564 h 2031"/>
              <a:gd name="T114" fmla="*/ 2434 w 3153"/>
              <a:gd name="T115" fmla="*/ 1636 h 2031"/>
              <a:gd name="T116" fmla="*/ 2415 w 3153"/>
              <a:gd name="T117" fmla="*/ 1769 h 2031"/>
              <a:gd name="T118" fmla="*/ 2500 w 3153"/>
              <a:gd name="T119" fmla="*/ 1683 h 2031"/>
              <a:gd name="T120" fmla="*/ 2605 w 3153"/>
              <a:gd name="T121" fmla="*/ 1791 h 20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153" h="2031">
                <a:moveTo>
                  <a:pt x="448" y="830"/>
                </a:moveTo>
                <a:cubicBezTo>
                  <a:pt x="368" y="755"/>
                  <a:pt x="368" y="615"/>
                  <a:pt x="448" y="539"/>
                </a:cubicBezTo>
                <a:cubicBezTo>
                  <a:pt x="393" y="549"/>
                  <a:pt x="339" y="610"/>
                  <a:pt x="339" y="685"/>
                </a:cubicBezTo>
                <a:cubicBezTo>
                  <a:pt x="339" y="759"/>
                  <a:pt x="393" y="820"/>
                  <a:pt x="448" y="830"/>
                </a:cubicBezTo>
                <a:close/>
                <a:moveTo>
                  <a:pt x="2814" y="685"/>
                </a:moveTo>
                <a:cubicBezTo>
                  <a:pt x="2815" y="610"/>
                  <a:pt x="2761" y="549"/>
                  <a:pt x="2706" y="539"/>
                </a:cubicBezTo>
                <a:cubicBezTo>
                  <a:pt x="2786" y="615"/>
                  <a:pt x="2786" y="755"/>
                  <a:pt x="2706" y="830"/>
                </a:cubicBezTo>
                <a:cubicBezTo>
                  <a:pt x="2761" y="820"/>
                  <a:pt x="2815" y="759"/>
                  <a:pt x="2814" y="685"/>
                </a:cubicBezTo>
                <a:close/>
                <a:moveTo>
                  <a:pt x="2804" y="935"/>
                </a:moveTo>
                <a:cubicBezTo>
                  <a:pt x="2886" y="904"/>
                  <a:pt x="2970" y="808"/>
                  <a:pt x="2969" y="685"/>
                </a:cubicBezTo>
                <a:cubicBezTo>
                  <a:pt x="2970" y="561"/>
                  <a:pt x="2886" y="465"/>
                  <a:pt x="2804" y="434"/>
                </a:cubicBezTo>
                <a:cubicBezTo>
                  <a:pt x="2871" y="501"/>
                  <a:pt x="2915" y="591"/>
                  <a:pt x="2914" y="685"/>
                </a:cubicBezTo>
                <a:cubicBezTo>
                  <a:pt x="2915" y="778"/>
                  <a:pt x="2871" y="868"/>
                  <a:pt x="2804" y="935"/>
                </a:cubicBezTo>
                <a:close/>
                <a:moveTo>
                  <a:pt x="350" y="935"/>
                </a:moveTo>
                <a:cubicBezTo>
                  <a:pt x="282" y="868"/>
                  <a:pt x="239" y="778"/>
                  <a:pt x="239" y="685"/>
                </a:cubicBezTo>
                <a:cubicBezTo>
                  <a:pt x="239" y="591"/>
                  <a:pt x="282" y="501"/>
                  <a:pt x="350" y="434"/>
                </a:cubicBezTo>
                <a:cubicBezTo>
                  <a:pt x="267" y="465"/>
                  <a:pt x="183" y="561"/>
                  <a:pt x="184" y="685"/>
                </a:cubicBezTo>
                <a:cubicBezTo>
                  <a:pt x="183" y="808"/>
                  <a:pt x="267" y="904"/>
                  <a:pt x="350" y="935"/>
                </a:cubicBezTo>
                <a:close/>
                <a:moveTo>
                  <a:pt x="2877" y="1804"/>
                </a:moveTo>
                <a:cubicBezTo>
                  <a:pt x="2844" y="1765"/>
                  <a:pt x="2811" y="1726"/>
                  <a:pt x="2778" y="1687"/>
                </a:cubicBezTo>
                <a:cubicBezTo>
                  <a:pt x="2705" y="1601"/>
                  <a:pt x="2633" y="1516"/>
                  <a:pt x="2560" y="1430"/>
                </a:cubicBezTo>
                <a:cubicBezTo>
                  <a:pt x="2557" y="1426"/>
                  <a:pt x="2553" y="1421"/>
                  <a:pt x="2549" y="1417"/>
                </a:cubicBezTo>
                <a:cubicBezTo>
                  <a:pt x="2534" y="1399"/>
                  <a:pt x="2511" y="1389"/>
                  <a:pt x="2489" y="1381"/>
                </a:cubicBezTo>
                <a:cubicBezTo>
                  <a:pt x="2466" y="1373"/>
                  <a:pt x="2441" y="1368"/>
                  <a:pt x="2416" y="1367"/>
                </a:cubicBezTo>
                <a:cubicBezTo>
                  <a:pt x="2503" y="1344"/>
                  <a:pt x="2567" y="1266"/>
                  <a:pt x="2567" y="1172"/>
                </a:cubicBezTo>
                <a:cubicBezTo>
                  <a:pt x="2567" y="202"/>
                  <a:pt x="2567" y="202"/>
                  <a:pt x="2567" y="202"/>
                </a:cubicBezTo>
                <a:cubicBezTo>
                  <a:pt x="2567" y="90"/>
                  <a:pt x="2476" y="0"/>
                  <a:pt x="2365" y="0"/>
                </a:cubicBezTo>
                <a:cubicBezTo>
                  <a:pt x="788" y="0"/>
                  <a:pt x="788" y="0"/>
                  <a:pt x="788" y="0"/>
                </a:cubicBezTo>
                <a:cubicBezTo>
                  <a:pt x="677" y="0"/>
                  <a:pt x="586" y="90"/>
                  <a:pt x="586" y="202"/>
                </a:cubicBezTo>
                <a:cubicBezTo>
                  <a:pt x="586" y="1172"/>
                  <a:pt x="586" y="1172"/>
                  <a:pt x="586" y="1172"/>
                </a:cubicBezTo>
                <a:cubicBezTo>
                  <a:pt x="586" y="1266"/>
                  <a:pt x="651" y="1345"/>
                  <a:pt x="738" y="1368"/>
                </a:cubicBezTo>
                <a:cubicBezTo>
                  <a:pt x="689" y="1370"/>
                  <a:pt x="633" y="1388"/>
                  <a:pt x="600" y="1426"/>
                </a:cubicBezTo>
                <a:cubicBezTo>
                  <a:pt x="575" y="1457"/>
                  <a:pt x="549" y="1487"/>
                  <a:pt x="524" y="1518"/>
                </a:cubicBezTo>
                <a:cubicBezTo>
                  <a:pt x="446" y="1610"/>
                  <a:pt x="368" y="1703"/>
                  <a:pt x="290" y="1796"/>
                </a:cubicBezTo>
                <a:cubicBezTo>
                  <a:pt x="271" y="1819"/>
                  <a:pt x="235" y="1852"/>
                  <a:pt x="235" y="1884"/>
                </a:cubicBezTo>
                <a:cubicBezTo>
                  <a:pt x="235" y="1971"/>
                  <a:pt x="235" y="1971"/>
                  <a:pt x="235" y="1971"/>
                </a:cubicBezTo>
                <a:cubicBezTo>
                  <a:pt x="236" y="1982"/>
                  <a:pt x="238" y="1993"/>
                  <a:pt x="244" y="2002"/>
                </a:cubicBezTo>
                <a:cubicBezTo>
                  <a:pt x="264" y="2030"/>
                  <a:pt x="304" y="2031"/>
                  <a:pt x="336" y="2031"/>
                </a:cubicBezTo>
                <a:cubicBezTo>
                  <a:pt x="380" y="2031"/>
                  <a:pt x="2688" y="2031"/>
                  <a:pt x="2758" y="2031"/>
                </a:cubicBezTo>
                <a:cubicBezTo>
                  <a:pt x="2792" y="2031"/>
                  <a:pt x="2831" y="2027"/>
                  <a:pt x="2865" y="2020"/>
                </a:cubicBezTo>
                <a:cubicBezTo>
                  <a:pt x="2888" y="2016"/>
                  <a:pt x="2915" y="2003"/>
                  <a:pt x="2918" y="1976"/>
                </a:cubicBezTo>
                <a:cubicBezTo>
                  <a:pt x="2918" y="1882"/>
                  <a:pt x="2918" y="1882"/>
                  <a:pt x="2918" y="1882"/>
                </a:cubicBezTo>
                <a:cubicBezTo>
                  <a:pt x="2921" y="1861"/>
                  <a:pt x="2909" y="1841"/>
                  <a:pt x="2896" y="1826"/>
                </a:cubicBezTo>
                <a:cubicBezTo>
                  <a:pt x="2889" y="1818"/>
                  <a:pt x="2883" y="1811"/>
                  <a:pt x="2877" y="1804"/>
                </a:cubicBezTo>
                <a:close/>
                <a:moveTo>
                  <a:pt x="705" y="1159"/>
                </a:moveTo>
                <a:cubicBezTo>
                  <a:pt x="705" y="215"/>
                  <a:pt x="705" y="215"/>
                  <a:pt x="705" y="215"/>
                </a:cubicBezTo>
                <a:cubicBezTo>
                  <a:pt x="705" y="157"/>
                  <a:pt x="752" y="111"/>
                  <a:pt x="809" y="111"/>
                </a:cubicBezTo>
                <a:cubicBezTo>
                  <a:pt x="2344" y="111"/>
                  <a:pt x="2344" y="111"/>
                  <a:pt x="2344" y="111"/>
                </a:cubicBezTo>
                <a:cubicBezTo>
                  <a:pt x="2401" y="111"/>
                  <a:pt x="2448" y="157"/>
                  <a:pt x="2448" y="215"/>
                </a:cubicBezTo>
                <a:cubicBezTo>
                  <a:pt x="2448" y="1159"/>
                  <a:pt x="2448" y="1159"/>
                  <a:pt x="2448" y="1159"/>
                </a:cubicBezTo>
                <a:cubicBezTo>
                  <a:pt x="2448" y="1216"/>
                  <a:pt x="2401" y="1263"/>
                  <a:pt x="2344" y="1263"/>
                </a:cubicBezTo>
                <a:cubicBezTo>
                  <a:pt x="809" y="1263"/>
                  <a:pt x="809" y="1263"/>
                  <a:pt x="809" y="1263"/>
                </a:cubicBezTo>
                <a:cubicBezTo>
                  <a:pt x="752" y="1263"/>
                  <a:pt x="705" y="1216"/>
                  <a:pt x="705" y="1159"/>
                </a:cubicBezTo>
                <a:close/>
                <a:moveTo>
                  <a:pt x="2407" y="1487"/>
                </a:moveTo>
                <a:cubicBezTo>
                  <a:pt x="2407" y="1489"/>
                  <a:pt x="2406" y="1491"/>
                  <a:pt x="2404" y="1493"/>
                </a:cubicBezTo>
                <a:cubicBezTo>
                  <a:pt x="2404" y="1493"/>
                  <a:pt x="2403" y="1493"/>
                  <a:pt x="2403" y="1493"/>
                </a:cubicBezTo>
                <a:cubicBezTo>
                  <a:pt x="2403" y="1493"/>
                  <a:pt x="2403" y="1493"/>
                  <a:pt x="2403" y="1493"/>
                </a:cubicBezTo>
                <a:cubicBezTo>
                  <a:pt x="2403" y="1494"/>
                  <a:pt x="2403" y="1494"/>
                  <a:pt x="2402" y="1494"/>
                </a:cubicBezTo>
                <a:cubicBezTo>
                  <a:pt x="2402" y="1494"/>
                  <a:pt x="2402" y="1494"/>
                  <a:pt x="2401" y="1495"/>
                </a:cubicBezTo>
                <a:cubicBezTo>
                  <a:pt x="2401" y="1495"/>
                  <a:pt x="2400" y="1495"/>
                  <a:pt x="2400" y="1496"/>
                </a:cubicBezTo>
                <a:cubicBezTo>
                  <a:pt x="2399" y="1496"/>
                  <a:pt x="2399" y="1496"/>
                  <a:pt x="2398" y="1496"/>
                </a:cubicBezTo>
                <a:cubicBezTo>
                  <a:pt x="2388" y="1501"/>
                  <a:pt x="2374" y="1500"/>
                  <a:pt x="2362" y="1500"/>
                </a:cubicBezTo>
                <a:cubicBezTo>
                  <a:pt x="2304" y="1500"/>
                  <a:pt x="2304" y="1500"/>
                  <a:pt x="2304" y="1500"/>
                </a:cubicBezTo>
                <a:cubicBezTo>
                  <a:pt x="2293" y="1500"/>
                  <a:pt x="2281" y="1498"/>
                  <a:pt x="2271" y="1493"/>
                </a:cubicBezTo>
                <a:cubicBezTo>
                  <a:pt x="2267" y="1491"/>
                  <a:pt x="2263" y="1489"/>
                  <a:pt x="2260" y="1487"/>
                </a:cubicBezTo>
                <a:cubicBezTo>
                  <a:pt x="2257" y="1484"/>
                  <a:pt x="2254" y="1482"/>
                  <a:pt x="2252" y="1479"/>
                </a:cubicBezTo>
                <a:cubicBezTo>
                  <a:pt x="2250" y="1474"/>
                  <a:pt x="2250" y="1474"/>
                  <a:pt x="2250" y="1474"/>
                </a:cubicBezTo>
                <a:cubicBezTo>
                  <a:pt x="2244" y="1463"/>
                  <a:pt x="2236" y="1453"/>
                  <a:pt x="2231" y="1441"/>
                </a:cubicBezTo>
                <a:cubicBezTo>
                  <a:pt x="2227" y="1433"/>
                  <a:pt x="2231" y="1429"/>
                  <a:pt x="2238" y="1426"/>
                </a:cubicBezTo>
                <a:cubicBezTo>
                  <a:pt x="2240" y="1425"/>
                  <a:pt x="2242" y="1424"/>
                  <a:pt x="2244" y="1424"/>
                </a:cubicBezTo>
                <a:cubicBezTo>
                  <a:pt x="2248" y="1423"/>
                  <a:pt x="2253" y="1422"/>
                  <a:pt x="2258" y="1422"/>
                </a:cubicBezTo>
                <a:cubicBezTo>
                  <a:pt x="2266" y="1422"/>
                  <a:pt x="2266" y="1422"/>
                  <a:pt x="2266" y="1422"/>
                </a:cubicBezTo>
                <a:cubicBezTo>
                  <a:pt x="2266" y="1422"/>
                  <a:pt x="2266" y="1422"/>
                  <a:pt x="2266" y="1422"/>
                </a:cubicBezTo>
                <a:cubicBezTo>
                  <a:pt x="2282" y="1422"/>
                  <a:pt x="2297" y="1422"/>
                  <a:pt x="2312" y="1422"/>
                </a:cubicBezTo>
                <a:cubicBezTo>
                  <a:pt x="2313" y="1422"/>
                  <a:pt x="2313" y="1422"/>
                  <a:pt x="2313" y="1422"/>
                </a:cubicBezTo>
                <a:cubicBezTo>
                  <a:pt x="2328" y="1422"/>
                  <a:pt x="2328" y="1422"/>
                  <a:pt x="2328" y="1422"/>
                </a:cubicBezTo>
                <a:cubicBezTo>
                  <a:pt x="2333" y="1422"/>
                  <a:pt x="2339" y="1422"/>
                  <a:pt x="2344" y="1423"/>
                </a:cubicBezTo>
                <a:cubicBezTo>
                  <a:pt x="2347" y="1424"/>
                  <a:pt x="2351" y="1425"/>
                  <a:pt x="2354" y="1426"/>
                </a:cubicBezTo>
                <a:cubicBezTo>
                  <a:pt x="2355" y="1426"/>
                  <a:pt x="2355" y="1426"/>
                  <a:pt x="2356" y="1426"/>
                </a:cubicBezTo>
                <a:cubicBezTo>
                  <a:pt x="2356" y="1427"/>
                  <a:pt x="2356" y="1427"/>
                  <a:pt x="2357" y="1427"/>
                </a:cubicBezTo>
                <a:cubicBezTo>
                  <a:pt x="2357" y="1427"/>
                  <a:pt x="2358" y="1427"/>
                  <a:pt x="2358" y="1427"/>
                </a:cubicBezTo>
                <a:cubicBezTo>
                  <a:pt x="2363" y="1429"/>
                  <a:pt x="2367" y="1431"/>
                  <a:pt x="2371" y="1433"/>
                </a:cubicBezTo>
                <a:cubicBezTo>
                  <a:pt x="2374" y="1436"/>
                  <a:pt x="2377" y="1438"/>
                  <a:pt x="2379" y="1441"/>
                </a:cubicBezTo>
                <a:cubicBezTo>
                  <a:pt x="2391" y="1458"/>
                  <a:pt x="2391" y="1458"/>
                  <a:pt x="2391" y="1458"/>
                </a:cubicBezTo>
                <a:cubicBezTo>
                  <a:pt x="2394" y="1463"/>
                  <a:pt x="2401" y="1471"/>
                  <a:pt x="2404" y="1478"/>
                </a:cubicBezTo>
                <a:cubicBezTo>
                  <a:pt x="2404" y="1478"/>
                  <a:pt x="2404" y="1478"/>
                  <a:pt x="2404" y="1478"/>
                </a:cubicBezTo>
                <a:cubicBezTo>
                  <a:pt x="2406" y="1481"/>
                  <a:pt x="2407" y="1484"/>
                  <a:pt x="2407" y="1487"/>
                </a:cubicBezTo>
                <a:close/>
                <a:moveTo>
                  <a:pt x="1589" y="1480"/>
                </a:moveTo>
                <a:cubicBezTo>
                  <a:pt x="1589" y="1483"/>
                  <a:pt x="1588" y="1485"/>
                  <a:pt x="1587" y="1487"/>
                </a:cubicBezTo>
                <a:cubicBezTo>
                  <a:pt x="1576" y="1507"/>
                  <a:pt x="1525" y="1502"/>
                  <a:pt x="1507" y="1502"/>
                </a:cubicBezTo>
                <a:cubicBezTo>
                  <a:pt x="1496" y="1502"/>
                  <a:pt x="1485" y="1502"/>
                  <a:pt x="1474" y="1502"/>
                </a:cubicBezTo>
                <a:cubicBezTo>
                  <a:pt x="1464" y="1502"/>
                  <a:pt x="1451" y="1500"/>
                  <a:pt x="1442" y="1493"/>
                </a:cubicBezTo>
                <a:cubicBezTo>
                  <a:pt x="1442" y="1493"/>
                  <a:pt x="1441" y="1492"/>
                  <a:pt x="1441" y="1492"/>
                </a:cubicBezTo>
                <a:cubicBezTo>
                  <a:pt x="1441" y="1492"/>
                  <a:pt x="1440" y="1491"/>
                  <a:pt x="1440" y="1491"/>
                </a:cubicBezTo>
                <a:cubicBezTo>
                  <a:pt x="1439" y="1490"/>
                  <a:pt x="1439" y="1490"/>
                  <a:pt x="1439" y="1489"/>
                </a:cubicBezTo>
                <a:cubicBezTo>
                  <a:pt x="1439" y="1489"/>
                  <a:pt x="1439" y="1489"/>
                  <a:pt x="1438" y="1489"/>
                </a:cubicBezTo>
                <a:cubicBezTo>
                  <a:pt x="1438" y="1489"/>
                  <a:pt x="1438" y="1489"/>
                  <a:pt x="1438" y="1489"/>
                </a:cubicBezTo>
                <a:cubicBezTo>
                  <a:pt x="1438" y="1488"/>
                  <a:pt x="1437" y="1487"/>
                  <a:pt x="1437" y="1486"/>
                </a:cubicBezTo>
                <a:cubicBezTo>
                  <a:pt x="1436" y="1484"/>
                  <a:pt x="1436" y="1483"/>
                  <a:pt x="1436" y="1481"/>
                </a:cubicBezTo>
                <a:cubicBezTo>
                  <a:pt x="1436" y="1479"/>
                  <a:pt x="1436" y="1479"/>
                  <a:pt x="1436" y="1479"/>
                </a:cubicBezTo>
                <a:cubicBezTo>
                  <a:pt x="1437" y="1477"/>
                  <a:pt x="1437" y="1474"/>
                  <a:pt x="1437" y="1472"/>
                </a:cubicBezTo>
                <a:cubicBezTo>
                  <a:pt x="1437" y="1471"/>
                  <a:pt x="1437" y="1471"/>
                  <a:pt x="1437" y="1471"/>
                </a:cubicBezTo>
                <a:cubicBezTo>
                  <a:pt x="1438" y="1463"/>
                  <a:pt x="1438" y="1454"/>
                  <a:pt x="1440" y="1446"/>
                </a:cubicBezTo>
                <a:cubicBezTo>
                  <a:pt x="1440" y="1443"/>
                  <a:pt x="1440" y="1443"/>
                  <a:pt x="1440" y="1443"/>
                </a:cubicBezTo>
                <a:cubicBezTo>
                  <a:pt x="1441" y="1441"/>
                  <a:pt x="1442" y="1438"/>
                  <a:pt x="1444" y="1436"/>
                </a:cubicBezTo>
                <a:cubicBezTo>
                  <a:pt x="1446" y="1434"/>
                  <a:pt x="1448" y="1433"/>
                  <a:pt x="1450" y="1431"/>
                </a:cubicBezTo>
                <a:cubicBezTo>
                  <a:pt x="1450" y="1431"/>
                  <a:pt x="1450" y="1431"/>
                  <a:pt x="1450" y="1431"/>
                </a:cubicBezTo>
                <a:cubicBezTo>
                  <a:pt x="1451" y="1431"/>
                  <a:pt x="1451" y="1430"/>
                  <a:pt x="1452" y="1430"/>
                </a:cubicBezTo>
                <a:cubicBezTo>
                  <a:pt x="1452" y="1430"/>
                  <a:pt x="1453" y="1430"/>
                  <a:pt x="1453" y="1429"/>
                </a:cubicBezTo>
                <a:cubicBezTo>
                  <a:pt x="1453" y="1429"/>
                  <a:pt x="1454" y="1429"/>
                  <a:pt x="1454" y="1429"/>
                </a:cubicBezTo>
                <a:cubicBezTo>
                  <a:pt x="1455" y="1428"/>
                  <a:pt x="1457" y="1428"/>
                  <a:pt x="1458" y="1427"/>
                </a:cubicBezTo>
                <a:cubicBezTo>
                  <a:pt x="1459" y="1427"/>
                  <a:pt x="1459" y="1427"/>
                  <a:pt x="1460" y="1427"/>
                </a:cubicBezTo>
                <a:cubicBezTo>
                  <a:pt x="1461" y="1426"/>
                  <a:pt x="1463" y="1426"/>
                  <a:pt x="1464" y="1426"/>
                </a:cubicBezTo>
                <a:cubicBezTo>
                  <a:pt x="1465" y="1426"/>
                  <a:pt x="1465" y="1425"/>
                  <a:pt x="1466" y="1425"/>
                </a:cubicBezTo>
                <a:cubicBezTo>
                  <a:pt x="1466" y="1425"/>
                  <a:pt x="1466" y="1425"/>
                  <a:pt x="1466" y="1425"/>
                </a:cubicBezTo>
                <a:cubicBezTo>
                  <a:pt x="1467" y="1425"/>
                  <a:pt x="1468" y="1425"/>
                  <a:pt x="1468" y="1425"/>
                </a:cubicBezTo>
                <a:cubicBezTo>
                  <a:pt x="1472" y="1424"/>
                  <a:pt x="1476" y="1424"/>
                  <a:pt x="1480" y="1424"/>
                </a:cubicBezTo>
                <a:cubicBezTo>
                  <a:pt x="1483" y="1424"/>
                  <a:pt x="1483" y="1424"/>
                  <a:pt x="1483" y="1424"/>
                </a:cubicBezTo>
                <a:cubicBezTo>
                  <a:pt x="1487" y="1424"/>
                  <a:pt x="1492" y="1424"/>
                  <a:pt x="1496" y="1424"/>
                </a:cubicBezTo>
                <a:cubicBezTo>
                  <a:pt x="1550" y="1424"/>
                  <a:pt x="1550" y="1424"/>
                  <a:pt x="1550" y="1424"/>
                </a:cubicBezTo>
                <a:cubicBezTo>
                  <a:pt x="1551" y="1424"/>
                  <a:pt x="1552" y="1424"/>
                  <a:pt x="1554" y="1424"/>
                </a:cubicBezTo>
                <a:cubicBezTo>
                  <a:pt x="1554" y="1424"/>
                  <a:pt x="1555" y="1424"/>
                  <a:pt x="1555" y="1424"/>
                </a:cubicBezTo>
                <a:cubicBezTo>
                  <a:pt x="1556" y="1424"/>
                  <a:pt x="1558" y="1424"/>
                  <a:pt x="1559" y="1424"/>
                </a:cubicBezTo>
                <a:cubicBezTo>
                  <a:pt x="1570" y="1425"/>
                  <a:pt x="1582" y="1428"/>
                  <a:pt x="1586" y="1438"/>
                </a:cubicBezTo>
                <a:cubicBezTo>
                  <a:pt x="1587" y="1438"/>
                  <a:pt x="1587" y="1439"/>
                  <a:pt x="1587" y="1440"/>
                </a:cubicBezTo>
                <a:cubicBezTo>
                  <a:pt x="1588" y="1440"/>
                  <a:pt x="1588" y="1440"/>
                  <a:pt x="1588" y="1440"/>
                </a:cubicBezTo>
                <a:cubicBezTo>
                  <a:pt x="1591" y="1452"/>
                  <a:pt x="1588" y="1466"/>
                  <a:pt x="1589" y="1478"/>
                </a:cubicBezTo>
                <a:lnTo>
                  <a:pt x="1589" y="1480"/>
                </a:lnTo>
                <a:close/>
                <a:moveTo>
                  <a:pt x="1511" y="1543"/>
                </a:moveTo>
                <a:cubicBezTo>
                  <a:pt x="1531" y="1543"/>
                  <a:pt x="1577" y="1537"/>
                  <a:pt x="1588" y="1559"/>
                </a:cubicBezTo>
                <a:cubicBezTo>
                  <a:pt x="1589" y="1561"/>
                  <a:pt x="1590" y="1563"/>
                  <a:pt x="1590" y="1566"/>
                </a:cubicBezTo>
                <a:cubicBezTo>
                  <a:pt x="1590" y="1589"/>
                  <a:pt x="1590" y="1589"/>
                  <a:pt x="1590" y="1589"/>
                </a:cubicBezTo>
                <a:cubicBezTo>
                  <a:pt x="1590" y="1595"/>
                  <a:pt x="1590" y="1602"/>
                  <a:pt x="1590" y="1609"/>
                </a:cubicBezTo>
                <a:cubicBezTo>
                  <a:pt x="1590" y="1609"/>
                  <a:pt x="1590" y="1609"/>
                  <a:pt x="1590" y="1609"/>
                </a:cubicBezTo>
                <a:cubicBezTo>
                  <a:pt x="1590" y="1612"/>
                  <a:pt x="1590" y="1612"/>
                  <a:pt x="1590" y="1612"/>
                </a:cubicBezTo>
                <a:cubicBezTo>
                  <a:pt x="1590" y="1615"/>
                  <a:pt x="1589" y="1619"/>
                  <a:pt x="1587" y="1622"/>
                </a:cubicBezTo>
                <a:cubicBezTo>
                  <a:pt x="1587" y="1622"/>
                  <a:pt x="1586" y="1623"/>
                  <a:pt x="1586" y="1623"/>
                </a:cubicBezTo>
                <a:cubicBezTo>
                  <a:pt x="1585" y="1624"/>
                  <a:pt x="1584" y="1625"/>
                  <a:pt x="1583" y="1626"/>
                </a:cubicBezTo>
                <a:cubicBezTo>
                  <a:pt x="1583" y="1626"/>
                  <a:pt x="1583" y="1626"/>
                  <a:pt x="1583" y="1626"/>
                </a:cubicBezTo>
                <a:cubicBezTo>
                  <a:pt x="1578" y="1631"/>
                  <a:pt x="1571" y="1634"/>
                  <a:pt x="1563" y="1636"/>
                </a:cubicBezTo>
                <a:cubicBezTo>
                  <a:pt x="1563" y="1636"/>
                  <a:pt x="1563" y="1636"/>
                  <a:pt x="1563" y="1636"/>
                </a:cubicBezTo>
                <a:cubicBezTo>
                  <a:pt x="1563" y="1636"/>
                  <a:pt x="1563" y="1636"/>
                  <a:pt x="1563" y="1636"/>
                </a:cubicBezTo>
                <a:cubicBezTo>
                  <a:pt x="1560" y="1637"/>
                  <a:pt x="1558" y="1637"/>
                  <a:pt x="1556" y="1637"/>
                </a:cubicBezTo>
                <a:cubicBezTo>
                  <a:pt x="1555" y="1637"/>
                  <a:pt x="1554" y="1637"/>
                  <a:pt x="1554" y="1638"/>
                </a:cubicBezTo>
                <a:cubicBezTo>
                  <a:pt x="1551" y="1638"/>
                  <a:pt x="1548" y="1638"/>
                  <a:pt x="1546" y="1638"/>
                </a:cubicBezTo>
                <a:cubicBezTo>
                  <a:pt x="1546" y="1638"/>
                  <a:pt x="1546" y="1638"/>
                  <a:pt x="1546" y="1638"/>
                </a:cubicBezTo>
                <a:cubicBezTo>
                  <a:pt x="1463" y="1638"/>
                  <a:pt x="1463" y="1638"/>
                  <a:pt x="1463" y="1638"/>
                </a:cubicBezTo>
                <a:cubicBezTo>
                  <a:pt x="1453" y="1638"/>
                  <a:pt x="1441" y="1636"/>
                  <a:pt x="1432" y="1631"/>
                </a:cubicBezTo>
                <a:cubicBezTo>
                  <a:pt x="1432" y="1631"/>
                  <a:pt x="1432" y="1631"/>
                  <a:pt x="1432" y="1631"/>
                </a:cubicBezTo>
                <a:cubicBezTo>
                  <a:pt x="1432" y="1631"/>
                  <a:pt x="1432" y="1630"/>
                  <a:pt x="1432" y="1630"/>
                </a:cubicBezTo>
                <a:cubicBezTo>
                  <a:pt x="1431" y="1629"/>
                  <a:pt x="1429" y="1628"/>
                  <a:pt x="1427" y="1627"/>
                </a:cubicBezTo>
                <a:cubicBezTo>
                  <a:pt x="1426" y="1626"/>
                  <a:pt x="1425" y="1624"/>
                  <a:pt x="1424" y="1623"/>
                </a:cubicBezTo>
                <a:cubicBezTo>
                  <a:pt x="1424" y="1623"/>
                  <a:pt x="1424" y="1623"/>
                  <a:pt x="1424" y="1622"/>
                </a:cubicBezTo>
                <a:cubicBezTo>
                  <a:pt x="1422" y="1619"/>
                  <a:pt x="1421" y="1616"/>
                  <a:pt x="1421" y="1612"/>
                </a:cubicBezTo>
                <a:cubicBezTo>
                  <a:pt x="1422" y="1606"/>
                  <a:pt x="1422" y="1606"/>
                  <a:pt x="1422" y="1606"/>
                </a:cubicBezTo>
                <a:cubicBezTo>
                  <a:pt x="1422" y="1606"/>
                  <a:pt x="1422" y="1606"/>
                  <a:pt x="1422" y="1606"/>
                </a:cubicBezTo>
                <a:cubicBezTo>
                  <a:pt x="1424" y="1593"/>
                  <a:pt x="1425" y="1580"/>
                  <a:pt x="1427" y="1567"/>
                </a:cubicBezTo>
                <a:cubicBezTo>
                  <a:pt x="1427" y="1566"/>
                  <a:pt x="1427" y="1566"/>
                  <a:pt x="1427" y="1566"/>
                </a:cubicBezTo>
                <a:cubicBezTo>
                  <a:pt x="1427" y="1566"/>
                  <a:pt x="1427" y="1566"/>
                  <a:pt x="1427" y="1565"/>
                </a:cubicBezTo>
                <a:cubicBezTo>
                  <a:pt x="1432" y="1536"/>
                  <a:pt x="1490" y="1543"/>
                  <a:pt x="1511" y="1543"/>
                </a:cubicBezTo>
                <a:close/>
                <a:moveTo>
                  <a:pt x="1175" y="1631"/>
                </a:moveTo>
                <a:cubicBezTo>
                  <a:pt x="1173" y="1630"/>
                  <a:pt x="1172" y="1629"/>
                  <a:pt x="1170" y="1627"/>
                </a:cubicBezTo>
                <a:cubicBezTo>
                  <a:pt x="1169" y="1626"/>
                  <a:pt x="1169" y="1625"/>
                  <a:pt x="1168" y="1624"/>
                </a:cubicBezTo>
                <a:cubicBezTo>
                  <a:pt x="1168" y="1623"/>
                  <a:pt x="1168" y="1623"/>
                  <a:pt x="1168" y="1623"/>
                </a:cubicBezTo>
                <a:cubicBezTo>
                  <a:pt x="1166" y="1620"/>
                  <a:pt x="1166" y="1616"/>
                  <a:pt x="1167" y="1613"/>
                </a:cubicBezTo>
                <a:cubicBezTo>
                  <a:pt x="1169" y="1607"/>
                  <a:pt x="1169" y="1607"/>
                  <a:pt x="1169" y="1607"/>
                </a:cubicBezTo>
                <a:cubicBezTo>
                  <a:pt x="1169" y="1607"/>
                  <a:pt x="1169" y="1607"/>
                  <a:pt x="1169" y="1607"/>
                </a:cubicBezTo>
                <a:cubicBezTo>
                  <a:pt x="1169" y="1606"/>
                  <a:pt x="1169" y="1605"/>
                  <a:pt x="1170" y="1604"/>
                </a:cubicBezTo>
                <a:cubicBezTo>
                  <a:pt x="1181" y="1567"/>
                  <a:pt x="1181" y="1567"/>
                  <a:pt x="1181" y="1567"/>
                </a:cubicBezTo>
                <a:cubicBezTo>
                  <a:pt x="1181" y="1566"/>
                  <a:pt x="1181" y="1566"/>
                  <a:pt x="1182" y="1565"/>
                </a:cubicBezTo>
                <a:cubicBezTo>
                  <a:pt x="1193" y="1537"/>
                  <a:pt x="1244" y="1543"/>
                  <a:pt x="1268" y="1543"/>
                </a:cubicBezTo>
                <a:cubicBezTo>
                  <a:pt x="1278" y="1543"/>
                  <a:pt x="1297" y="1542"/>
                  <a:pt x="1314" y="1543"/>
                </a:cubicBezTo>
                <a:cubicBezTo>
                  <a:pt x="1317" y="1544"/>
                  <a:pt x="1320" y="1544"/>
                  <a:pt x="1323" y="1545"/>
                </a:cubicBezTo>
                <a:cubicBezTo>
                  <a:pt x="1323" y="1545"/>
                  <a:pt x="1323" y="1545"/>
                  <a:pt x="1324" y="1545"/>
                </a:cubicBezTo>
                <a:cubicBezTo>
                  <a:pt x="1332" y="1547"/>
                  <a:pt x="1339" y="1551"/>
                  <a:pt x="1342" y="1556"/>
                </a:cubicBezTo>
                <a:cubicBezTo>
                  <a:pt x="1342" y="1557"/>
                  <a:pt x="1342" y="1557"/>
                  <a:pt x="1343" y="1557"/>
                </a:cubicBezTo>
                <a:cubicBezTo>
                  <a:pt x="1343" y="1558"/>
                  <a:pt x="1343" y="1558"/>
                  <a:pt x="1343" y="1558"/>
                </a:cubicBezTo>
                <a:cubicBezTo>
                  <a:pt x="1343" y="1558"/>
                  <a:pt x="1343" y="1559"/>
                  <a:pt x="1343" y="1559"/>
                </a:cubicBezTo>
                <a:cubicBezTo>
                  <a:pt x="1344" y="1561"/>
                  <a:pt x="1345" y="1564"/>
                  <a:pt x="1344" y="1567"/>
                </a:cubicBezTo>
                <a:cubicBezTo>
                  <a:pt x="1344" y="1569"/>
                  <a:pt x="1344" y="1569"/>
                  <a:pt x="1344" y="1569"/>
                </a:cubicBezTo>
                <a:cubicBezTo>
                  <a:pt x="1344" y="1569"/>
                  <a:pt x="1344" y="1569"/>
                  <a:pt x="1344" y="1569"/>
                </a:cubicBezTo>
                <a:cubicBezTo>
                  <a:pt x="1343" y="1576"/>
                  <a:pt x="1341" y="1583"/>
                  <a:pt x="1340" y="1589"/>
                </a:cubicBezTo>
                <a:cubicBezTo>
                  <a:pt x="1336" y="1612"/>
                  <a:pt x="1336" y="1612"/>
                  <a:pt x="1336" y="1612"/>
                </a:cubicBezTo>
                <a:cubicBezTo>
                  <a:pt x="1336" y="1616"/>
                  <a:pt x="1334" y="1619"/>
                  <a:pt x="1331" y="1622"/>
                </a:cubicBezTo>
                <a:cubicBezTo>
                  <a:pt x="1331" y="1623"/>
                  <a:pt x="1330" y="1623"/>
                  <a:pt x="1330" y="1623"/>
                </a:cubicBezTo>
                <a:cubicBezTo>
                  <a:pt x="1330" y="1624"/>
                  <a:pt x="1329" y="1624"/>
                  <a:pt x="1329" y="1624"/>
                </a:cubicBezTo>
                <a:cubicBezTo>
                  <a:pt x="1328" y="1625"/>
                  <a:pt x="1327" y="1626"/>
                  <a:pt x="1326" y="1627"/>
                </a:cubicBezTo>
                <a:cubicBezTo>
                  <a:pt x="1320" y="1632"/>
                  <a:pt x="1312" y="1635"/>
                  <a:pt x="1305" y="1636"/>
                </a:cubicBezTo>
                <a:cubicBezTo>
                  <a:pt x="1305" y="1637"/>
                  <a:pt x="1305" y="1637"/>
                  <a:pt x="1305" y="1637"/>
                </a:cubicBezTo>
                <a:cubicBezTo>
                  <a:pt x="1304" y="1637"/>
                  <a:pt x="1304" y="1637"/>
                  <a:pt x="1304" y="1637"/>
                </a:cubicBezTo>
                <a:cubicBezTo>
                  <a:pt x="1302" y="1637"/>
                  <a:pt x="1300" y="1638"/>
                  <a:pt x="1297" y="1638"/>
                </a:cubicBezTo>
                <a:cubicBezTo>
                  <a:pt x="1297" y="1638"/>
                  <a:pt x="1296" y="1638"/>
                  <a:pt x="1295" y="1638"/>
                </a:cubicBezTo>
                <a:cubicBezTo>
                  <a:pt x="1292" y="1638"/>
                  <a:pt x="1290" y="1639"/>
                  <a:pt x="1287" y="1639"/>
                </a:cubicBezTo>
                <a:cubicBezTo>
                  <a:pt x="1287" y="1639"/>
                  <a:pt x="1287" y="1639"/>
                  <a:pt x="1287" y="1639"/>
                </a:cubicBezTo>
                <a:cubicBezTo>
                  <a:pt x="1204" y="1639"/>
                  <a:pt x="1204" y="1639"/>
                  <a:pt x="1204" y="1639"/>
                </a:cubicBezTo>
                <a:cubicBezTo>
                  <a:pt x="1194" y="1639"/>
                  <a:pt x="1183" y="1637"/>
                  <a:pt x="1175" y="1631"/>
                </a:cubicBezTo>
                <a:cubicBezTo>
                  <a:pt x="1175" y="1631"/>
                  <a:pt x="1175" y="1631"/>
                  <a:pt x="1175" y="1631"/>
                </a:cubicBezTo>
                <a:close/>
                <a:moveTo>
                  <a:pt x="1278" y="1502"/>
                </a:moveTo>
                <a:cubicBezTo>
                  <a:pt x="1266" y="1502"/>
                  <a:pt x="1253" y="1502"/>
                  <a:pt x="1241" y="1502"/>
                </a:cubicBezTo>
                <a:cubicBezTo>
                  <a:pt x="1230" y="1502"/>
                  <a:pt x="1213" y="1500"/>
                  <a:pt x="1207" y="1489"/>
                </a:cubicBezTo>
                <a:cubicBezTo>
                  <a:pt x="1207" y="1488"/>
                  <a:pt x="1207" y="1487"/>
                  <a:pt x="1207" y="1486"/>
                </a:cubicBezTo>
                <a:cubicBezTo>
                  <a:pt x="1206" y="1486"/>
                  <a:pt x="1206" y="1485"/>
                  <a:pt x="1206" y="1484"/>
                </a:cubicBezTo>
                <a:cubicBezTo>
                  <a:pt x="1206" y="1483"/>
                  <a:pt x="1207" y="1482"/>
                  <a:pt x="1207" y="1481"/>
                </a:cubicBezTo>
                <a:cubicBezTo>
                  <a:pt x="1207" y="1481"/>
                  <a:pt x="1207" y="1481"/>
                  <a:pt x="1207" y="1481"/>
                </a:cubicBezTo>
                <a:cubicBezTo>
                  <a:pt x="1207" y="1481"/>
                  <a:pt x="1207" y="1481"/>
                  <a:pt x="1207" y="1481"/>
                </a:cubicBezTo>
                <a:cubicBezTo>
                  <a:pt x="1207" y="1478"/>
                  <a:pt x="1209" y="1474"/>
                  <a:pt x="1210" y="1472"/>
                </a:cubicBezTo>
                <a:cubicBezTo>
                  <a:pt x="1212" y="1463"/>
                  <a:pt x="1214" y="1453"/>
                  <a:pt x="1218" y="1445"/>
                </a:cubicBezTo>
                <a:cubicBezTo>
                  <a:pt x="1218" y="1444"/>
                  <a:pt x="1218" y="1444"/>
                  <a:pt x="1218" y="1444"/>
                </a:cubicBezTo>
                <a:cubicBezTo>
                  <a:pt x="1219" y="1441"/>
                  <a:pt x="1221" y="1438"/>
                  <a:pt x="1223" y="1436"/>
                </a:cubicBezTo>
                <a:cubicBezTo>
                  <a:pt x="1225" y="1435"/>
                  <a:pt x="1226" y="1434"/>
                  <a:pt x="1228" y="1433"/>
                </a:cubicBezTo>
                <a:cubicBezTo>
                  <a:pt x="1233" y="1429"/>
                  <a:pt x="1239" y="1427"/>
                  <a:pt x="1245" y="1426"/>
                </a:cubicBezTo>
                <a:cubicBezTo>
                  <a:pt x="1246" y="1426"/>
                  <a:pt x="1246" y="1426"/>
                  <a:pt x="1247" y="1426"/>
                </a:cubicBezTo>
                <a:cubicBezTo>
                  <a:pt x="1251" y="1425"/>
                  <a:pt x="1257" y="1424"/>
                  <a:pt x="1262" y="1424"/>
                </a:cubicBezTo>
                <a:cubicBezTo>
                  <a:pt x="1269" y="1424"/>
                  <a:pt x="1269" y="1424"/>
                  <a:pt x="1269" y="1424"/>
                </a:cubicBezTo>
                <a:cubicBezTo>
                  <a:pt x="1271" y="1424"/>
                  <a:pt x="1274" y="1424"/>
                  <a:pt x="1276" y="1424"/>
                </a:cubicBezTo>
                <a:cubicBezTo>
                  <a:pt x="1291" y="1424"/>
                  <a:pt x="1307" y="1424"/>
                  <a:pt x="1322" y="1424"/>
                </a:cubicBezTo>
                <a:cubicBezTo>
                  <a:pt x="1324" y="1424"/>
                  <a:pt x="1326" y="1424"/>
                  <a:pt x="1329" y="1424"/>
                </a:cubicBezTo>
                <a:cubicBezTo>
                  <a:pt x="1331" y="1424"/>
                  <a:pt x="1331" y="1424"/>
                  <a:pt x="1331" y="1424"/>
                </a:cubicBezTo>
                <a:cubicBezTo>
                  <a:pt x="1332" y="1424"/>
                  <a:pt x="1332" y="1424"/>
                  <a:pt x="1333" y="1424"/>
                </a:cubicBezTo>
                <a:cubicBezTo>
                  <a:pt x="1335" y="1424"/>
                  <a:pt x="1337" y="1424"/>
                  <a:pt x="1339" y="1425"/>
                </a:cubicBezTo>
                <a:cubicBezTo>
                  <a:pt x="1339" y="1425"/>
                  <a:pt x="1339" y="1425"/>
                  <a:pt x="1339" y="1425"/>
                </a:cubicBezTo>
                <a:cubicBezTo>
                  <a:pt x="1351" y="1426"/>
                  <a:pt x="1364" y="1429"/>
                  <a:pt x="1366" y="1439"/>
                </a:cubicBezTo>
                <a:cubicBezTo>
                  <a:pt x="1366" y="1439"/>
                  <a:pt x="1366" y="1440"/>
                  <a:pt x="1366" y="1440"/>
                </a:cubicBezTo>
                <a:cubicBezTo>
                  <a:pt x="1366" y="1440"/>
                  <a:pt x="1366" y="1440"/>
                  <a:pt x="1366" y="1441"/>
                </a:cubicBezTo>
                <a:cubicBezTo>
                  <a:pt x="1367" y="1452"/>
                  <a:pt x="1362" y="1467"/>
                  <a:pt x="1360" y="1478"/>
                </a:cubicBezTo>
                <a:cubicBezTo>
                  <a:pt x="1360" y="1478"/>
                  <a:pt x="1360" y="1478"/>
                  <a:pt x="1360" y="1478"/>
                </a:cubicBezTo>
                <a:cubicBezTo>
                  <a:pt x="1359" y="1481"/>
                  <a:pt x="1359" y="1481"/>
                  <a:pt x="1359" y="1481"/>
                </a:cubicBezTo>
                <a:cubicBezTo>
                  <a:pt x="1359" y="1483"/>
                  <a:pt x="1358" y="1485"/>
                  <a:pt x="1356" y="1487"/>
                </a:cubicBezTo>
                <a:cubicBezTo>
                  <a:pt x="1356" y="1488"/>
                  <a:pt x="1355" y="1488"/>
                  <a:pt x="1355" y="1489"/>
                </a:cubicBezTo>
                <a:cubicBezTo>
                  <a:pt x="1355" y="1489"/>
                  <a:pt x="1355" y="1489"/>
                  <a:pt x="1355" y="1489"/>
                </a:cubicBezTo>
                <a:cubicBezTo>
                  <a:pt x="1355" y="1489"/>
                  <a:pt x="1355" y="1489"/>
                  <a:pt x="1354" y="1489"/>
                </a:cubicBezTo>
                <a:cubicBezTo>
                  <a:pt x="1339" y="1507"/>
                  <a:pt x="1298" y="1502"/>
                  <a:pt x="1278" y="1502"/>
                </a:cubicBezTo>
                <a:close/>
                <a:moveTo>
                  <a:pt x="911" y="1620"/>
                </a:moveTo>
                <a:cubicBezTo>
                  <a:pt x="911" y="1619"/>
                  <a:pt x="911" y="1618"/>
                  <a:pt x="911" y="1618"/>
                </a:cubicBezTo>
                <a:cubicBezTo>
                  <a:pt x="912" y="1616"/>
                  <a:pt x="912" y="1615"/>
                  <a:pt x="913" y="1614"/>
                </a:cubicBezTo>
                <a:cubicBezTo>
                  <a:pt x="913" y="1614"/>
                  <a:pt x="913" y="1614"/>
                  <a:pt x="913" y="1613"/>
                </a:cubicBezTo>
                <a:cubicBezTo>
                  <a:pt x="913" y="1612"/>
                  <a:pt x="913" y="1612"/>
                  <a:pt x="913" y="1612"/>
                </a:cubicBezTo>
                <a:cubicBezTo>
                  <a:pt x="914" y="1611"/>
                  <a:pt x="915" y="1609"/>
                  <a:pt x="916" y="1607"/>
                </a:cubicBezTo>
                <a:cubicBezTo>
                  <a:pt x="922" y="1594"/>
                  <a:pt x="928" y="1582"/>
                  <a:pt x="935" y="1569"/>
                </a:cubicBezTo>
                <a:cubicBezTo>
                  <a:pt x="935" y="1569"/>
                  <a:pt x="935" y="1569"/>
                  <a:pt x="935" y="1569"/>
                </a:cubicBezTo>
                <a:cubicBezTo>
                  <a:pt x="935" y="1568"/>
                  <a:pt x="935" y="1568"/>
                  <a:pt x="935" y="1568"/>
                </a:cubicBezTo>
                <a:cubicBezTo>
                  <a:pt x="936" y="1567"/>
                  <a:pt x="936" y="1566"/>
                  <a:pt x="937" y="1566"/>
                </a:cubicBezTo>
                <a:cubicBezTo>
                  <a:pt x="937" y="1565"/>
                  <a:pt x="938" y="1564"/>
                  <a:pt x="938" y="1563"/>
                </a:cubicBezTo>
                <a:cubicBezTo>
                  <a:pt x="938" y="1563"/>
                  <a:pt x="938" y="1563"/>
                  <a:pt x="939" y="1563"/>
                </a:cubicBezTo>
                <a:cubicBezTo>
                  <a:pt x="956" y="1539"/>
                  <a:pt x="997" y="1544"/>
                  <a:pt x="1023" y="1544"/>
                </a:cubicBezTo>
                <a:cubicBezTo>
                  <a:pt x="1023" y="1544"/>
                  <a:pt x="1023" y="1544"/>
                  <a:pt x="1023" y="1544"/>
                </a:cubicBezTo>
                <a:cubicBezTo>
                  <a:pt x="1030" y="1544"/>
                  <a:pt x="1049" y="1542"/>
                  <a:pt x="1066" y="1544"/>
                </a:cubicBezTo>
                <a:cubicBezTo>
                  <a:pt x="1071" y="1544"/>
                  <a:pt x="1077" y="1544"/>
                  <a:pt x="1081" y="1545"/>
                </a:cubicBezTo>
                <a:cubicBezTo>
                  <a:pt x="1084" y="1546"/>
                  <a:pt x="1087" y="1547"/>
                  <a:pt x="1089" y="1548"/>
                </a:cubicBezTo>
                <a:cubicBezTo>
                  <a:pt x="1095" y="1551"/>
                  <a:pt x="1099" y="1556"/>
                  <a:pt x="1099" y="1562"/>
                </a:cubicBezTo>
                <a:cubicBezTo>
                  <a:pt x="1099" y="1562"/>
                  <a:pt x="1099" y="1562"/>
                  <a:pt x="1099" y="1562"/>
                </a:cubicBezTo>
                <a:cubicBezTo>
                  <a:pt x="1099" y="1563"/>
                  <a:pt x="1099" y="1563"/>
                  <a:pt x="1099" y="1564"/>
                </a:cubicBezTo>
                <a:cubicBezTo>
                  <a:pt x="1099" y="1565"/>
                  <a:pt x="1099" y="1566"/>
                  <a:pt x="1099" y="1567"/>
                </a:cubicBezTo>
                <a:cubicBezTo>
                  <a:pt x="1082" y="1613"/>
                  <a:pt x="1082" y="1613"/>
                  <a:pt x="1082" y="1613"/>
                </a:cubicBezTo>
                <a:cubicBezTo>
                  <a:pt x="1081" y="1617"/>
                  <a:pt x="1078" y="1620"/>
                  <a:pt x="1075" y="1623"/>
                </a:cubicBezTo>
                <a:cubicBezTo>
                  <a:pt x="1071" y="1626"/>
                  <a:pt x="1067" y="1629"/>
                  <a:pt x="1062" y="1631"/>
                </a:cubicBezTo>
                <a:cubicBezTo>
                  <a:pt x="1062" y="1632"/>
                  <a:pt x="1061" y="1632"/>
                  <a:pt x="1061" y="1632"/>
                </a:cubicBezTo>
                <a:cubicBezTo>
                  <a:pt x="1054" y="1635"/>
                  <a:pt x="1047" y="1637"/>
                  <a:pt x="1039" y="1639"/>
                </a:cubicBezTo>
                <a:cubicBezTo>
                  <a:pt x="1038" y="1639"/>
                  <a:pt x="1038" y="1639"/>
                  <a:pt x="1038" y="1639"/>
                </a:cubicBezTo>
                <a:cubicBezTo>
                  <a:pt x="1036" y="1639"/>
                  <a:pt x="1035" y="1639"/>
                  <a:pt x="1034" y="1639"/>
                </a:cubicBezTo>
                <a:cubicBezTo>
                  <a:pt x="1020" y="1640"/>
                  <a:pt x="1005" y="1639"/>
                  <a:pt x="990" y="1639"/>
                </a:cubicBezTo>
                <a:cubicBezTo>
                  <a:pt x="975" y="1639"/>
                  <a:pt x="960" y="1640"/>
                  <a:pt x="945" y="1640"/>
                </a:cubicBezTo>
                <a:cubicBezTo>
                  <a:pt x="935" y="1640"/>
                  <a:pt x="920" y="1638"/>
                  <a:pt x="914" y="1628"/>
                </a:cubicBezTo>
                <a:cubicBezTo>
                  <a:pt x="913" y="1628"/>
                  <a:pt x="913" y="1628"/>
                  <a:pt x="913" y="1627"/>
                </a:cubicBezTo>
                <a:cubicBezTo>
                  <a:pt x="913" y="1627"/>
                  <a:pt x="912" y="1626"/>
                  <a:pt x="912" y="1626"/>
                </a:cubicBezTo>
                <a:cubicBezTo>
                  <a:pt x="912" y="1625"/>
                  <a:pt x="912" y="1624"/>
                  <a:pt x="911" y="1624"/>
                </a:cubicBezTo>
                <a:cubicBezTo>
                  <a:pt x="911" y="1624"/>
                  <a:pt x="911" y="1624"/>
                  <a:pt x="911" y="1624"/>
                </a:cubicBezTo>
                <a:cubicBezTo>
                  <a:pt x="911" y="1623"/>
                  <a:pt x="911" y="1623"/>
                  <a:pt x="911" y="1623"/>
                </a:cubicBezTo>
                <a:cubicBezTo>
                  <a:pt x="911" y="1622"/>
                  <a:pt x="911" y="1621"/>
                  <a:pt x="911" y="1620"/>
                </a:cubicBezTo>
                <a:close/>
                <a:moveTo>
                  <a:pt x="910" y="1465"/>
                </a:moveTo>
                <a:cubicBezTo>
                  <a:pt x="910" y="1465"/>
                  <a:pt x="910" y="1465"/>
                  <a:pt x="910" y="1465"/>
                </a:cubicBezTo>
                <a:cubicBezTo>
                  <a:pt x="900" y="1482"/>
                  <a:pt x="900" y="1482"/>
                  <a:pt x="900" y="1482"/>
                </a:cubicBezTo>
                <a:cubicBezTo>
                  <a:pt x="899" y="1485"/>
                  <a:pt x="896" y="1488"/>
                  <a:pt x="893" y="1490"/>
                </a:cubicBezTo>
                <a:cubicBezTo>
                  <a:pt x="889" y="1493"/>
                  <a:pt x="885" y="1495"/>
                  <a:pt x="880" y="1497"/>
                </a:cubicBezTo>
                <a:cubicBezTo>
                  <a:pt x="879" y="1497"/>
                  <a:pt x="878" y="1498"/>
                  <a:pt x="876" y="1498"/>
                </a:cubicBezTo>
                <a:cubicBezTo>
                  <a:pt x="876" y="1499"/>
                  <a:pt x="875" y="1499"/>
                  <a:pt x="874" y="1499"/>
                </a:cubicBezTo>
                <a:cubicBezTo>
                  <a:pt x="874" y="1499"/>
                  <a:pt x="874" y="1499"/>
                  <a:pt x="874" y="1499"/>
                </a:cubicBezTo>
                <a:cubicBezTo>
                  <a:pt x="871" y="1500"/>
                  <a:pt x="868" y="1501"/>
                  <a:pt x="865" y="1502"/>
                </a:cubicBezTo>
                <a:cubicBezTo>
                  <a:pt x="859" y="1503"/>
                  <a:pt x="854" y="1503"/>
                  <a:pt x="848" y="1503"/>
                </a:cubicBezTo>
                <a:cubicBezTo>
                  <a:pt x="832" y="1503"/>
                  <a:pt x="832" y="1503"/>
                  <a:pt x="832" y="1503"/>
                </a:cubicBezTo>
                <a:cubicBezTo>
                  <a:pt x="832" y="1503"/>
                  <a:pt x="832" y="1503"/>
                  <a:pt x="832" y="1503"/>
                </a:cubicBezTo>
                <a:cubicBezTo>
                  <a:pt x="812" y="1503"/>
                  <a:pt x="793" y="1504"/>
                  <a:pt x="774" y="1504"/>
                </a:cubicBezTo>
                <a:cubicBezTo>
                  <a:pt x="765" y="1504"/>
                  <a:pt x="747" y="1502"/>
                  <a:pt x="745" y="1491"/>
                </a:cubicBezTo>
                <a:cubicBezTo>
                  <a:pt x="745" y="1489"/>
                  <a:pt x="745" y="1488"/>
                  <a:pt x="746" y="1486"/>
                </a:cubicBezTo>
                <a:cubicBezTo>
                  <a:pt x="747" y="1482"/>
                  <a:pt x="751" y="1478"/>
                  <a:pt x="753" y="1475"/>
                </a:cubicBezTo>
                <a:cubicBezTo>
                  <a:pt x="760" y="1464"/>
                  <a:pt x="766" y="1452"/>
                  <a:pt x="775" y="1443"/>
                </a:cubicBezTo>
                <a:cubicBezTo>
                  <a:pt x="775" y="1442"/>
                  <a:pt x="776" y="1442"/>
                  <a:pt x="776" y="1441"/>
                </a:cubicBezTo>
                <a:cubicBezTo>
                  <a:pt x="776" y="1441"/>
                  <a:pt x="777" y="1441"/>
                  <a:pt x="777" y="1441"/>
                </a:cubicBezTo>
                <a:cubicBezTo>
                  <a:pt x="799" y="1419"/>
                  <a:pt x="845" y="1425"/>
                  <a:pt x="873" y="1425"/>
                </a:cubicBezTo>
                <a:cubicBezTo>
                  <a:pt x="886" y="1425"/>
                  <a:pt x="901" y="1423"/>
                  <a:pt x="913" y="1428"/>
                </a:cubicBezTo>
                <a:cubicBezTo>
                  <a:pt x="913" y="1428"/>
                  <a:pt x="913" y="1428"/>
                  <a:pt x="913" y="1428"/>
                </a:cubicBezTo>
                <a:cubicBezTo>
                  <a:pt x="915" y="1429"/>
                  <a:pt x="916" y="1430"/>
                  <a:pt x="917" y="1430"/>
                </a:cubicBezTo>
                <a:cubicBezTo>
                  <a:pt x="917" y="1430"/>
                  <a:pt x="917" y="1431"/>
                  <a:pt x="918" y="1431"/>
                </a:cubicBezTo>
                <a:cubicBezTo>
                  <a:pt x="920" y="1432"/>
                  <a:pt x="922" y="1435"/>
                  <a:pt x="922" y="1437"/>
                </a:cubicBezTo>
                <a:cubicBezTo>
                  <a:pt x="923" y="1439"/>
                  <a:pt x="923" y="1442"/>
                  <a:pt x="921" y="1444"/>
                </a:cubicBezTo>
                <a:cubicBezTo>
                  <a:pt x="920" y="1446"/>
                  <a:pt x="920" y="1446"/>
                  <a:pt x="920" y="1446"/>
                </a:cubicBezTo>
                <a:cubicBezTo>
                  <a:pt x="918" y="1452"/>
                  <a:pt x="913" y="1460"/>
                  <a:pt x="910" y="1465"/>
                </a:cubicBezTo>
                <a:close/>
                <a:moveTo>
                  <a:pt x="1095" y="1502"/>
                </a:moveTo>
                <a:cubicBezTo>
                  <a:pt x="1093" y="1502"/>
                  <a:pt x="1091" y="1502"/>
                  <a:pt x="1089" y="1502"/>
                </a:cubicBezTo>
                <a:cubicBezTo>
                  <a:pt x="1089" y="1502"/>
                  <a:pt x="1089" y="1503"/>
                  <a:pt x="1088" y="1503"/>
                </a:cubicBezTo>
                <a:cubicBezTo>
                  <a:pt x="1077" y="1504"/>
                  <a:pt x="1066" y="1503"/>
                  <a:pt x="1054" y="1503"/>
                </a:cubicBezTo>
                <a:cubicBezTo>
                  <a:pt x="1007" y="1503"/>
                  <a:pt x="1007" y="1503"/>
                  <a:pt x="1007" y="1503"/>
                </a:cubicBezTo>
                <a:cubicBezTo>
                  <a:pt x="997" y="1503"/>
                  <a:pt x="980" y="1501"/>
                  <a:pt x="976" y="1490"/>
                </a:cubicBezTo>
                <a:cubicBezTo>
                  <a:pt x="976" y="1489"/>
                  <a:pt x="976" y="1488"/>
                  <a:pt x="976" y="1487"/>
                </a:cubicBezTo>
                <a:cubicBezTo>
                  <a:pt x="976" y="1486"/>
                  <a:pt x="976" y="1486"/>
                  <a:pt x="976" y="1485"/>
                </a:cubicBezTo>
                <a:cubicBezTo>
                  <a:pt x="977" y="1481"/>
                  <a:pt x="980" y="1477"/>
                  <a:pt x="982" y="1473"/>
                </a:cubicBezTo>
                <a:cubicBezTo>
                  <a:pt x="986" y="1463"/>
                  <a:pt x="990" y="1449"/>
                  <a:pt x="998" y="1441"/>
                </a:cubicBezTo>
                <a:cubicBezTo>
                  <a:pt x="998" y="1440"/>
                  <a:pt x="999" y="1440"/>
                  <a:pt x="999" y="1440"/>
                </a:cubicBezTo>
                <a:cubicBezTo>
                  <a:pt x="1000" y="1439"/>
                  <a:pt x="1000" y="1439"/>
                  <a:pt x="1000" y="1438"/>
                </a:cubicBezTo>
                <a:cubicBezTo>
                  <a:pt x="1001" y="1438"/>
                  <a:pt x="1001" y="1438"/>
                  <a:pt x="1001" y="1438"/>
                </a:cubicBezTo>
                <a:cubicBezTo>
                  <a:pt x="1002" y="1437"/>
                  <a:pt x="1002" y="1437"/>
                  <a:pt x="1002" y="1437"/>
                </a:cubicBezTo>
                <a:cubicBezTo>
                  <a:pt x="1003" y="1436"/>
                  <a:pt x="1003" y="1436"/>
                  <a:pt x="1003" y="1436"/>
                </a:cubicBezTo>
                <a:cubicBezTo>
                  <a:pt x="1010" y="1431"/>
                  <a:pt x="1018" y="1428"/>
                  <a:pt x="1027" y="1427"/>
                </a:cubicBezTo>
                <a:cubicBezTo>
                  <a:pt x="1027" y="1427"/>
                  <a:pt x="1027" y="1426"/>
                  <a:pt x="1028" y="1426"/>
                </a:cubicBezTo>
                <a:cubicBezTo>
                  <a:pt x="1033" y="1425"/>
                  <a:pt x="1038" y="1425"/>
                  <a:pt x="1043" y="1425"/>
                </a:cubicBezTo>
                <a:cubicBezTo>
                  <a:pt x="1072" y="1425"/>
                  <a:pt x="1072" y="1425"/>
                  <a:pt x="1072" y="1425"/>
                </a:cubicBezTo>
                <a:cubicBezTo>
                  <a:pt x="1081" y="1425"/>
                  <a:pt x="1090" y="1425"/>
                  <a:pt x="1099" y="1425"/>
                </a:cubicBezTo>
                <a:cubicBezTo>
                  <a:pt x="1112" y="1425"/>
                  <a:pt x="1130" y="1423"/>
                  <a:pt x="1140" y="1432"/>
                </a:cubicBezTo>
                <a:cubicBezTo>
                  <a:pt x="1140" y="1433"/>
                  <a:pt x="1141" y="1433"/>
                  <a:pt x="1141" y="1434"/>
                </a:cubicBezTo>
                <a:cubicBezTo>
                  <a:pt x="1142" y="1434"/>
                  <a:pt x="1142" y="1434"/>
                  <a:pt x="1142" y="1434"/>
                </a:cubicBezTo>
                <a:cubicBezTo>
                  <a:pt x="1142" y="1434"/>
                  <a:pt x="1142" y="1435"/>
                  <a:pt x="1142" y="1435"/>
                </a:cubicBezTo>
                <a:cubicBezTo>
                  <a:pt x="1143" y="1435"/>
                  <a:pt x="1143" y="1436"/>
                  <a:pt x="1143" y="1436"/>
                </a:cubicBezTo>
                <a:cubicBezTo>
                  <a:pt x="1144" y="1438"/>
                  <a:pt x="1144" y="1440"/>
                  <a:pt x="1144" y="1442"/>
                </a:cubicBezTo>
                <a:cubicBezTo>
                  <a:pt x="1143" y="1452"/>
                  <a:pt x="1135" y="1467"/>
                  <a:pt x="1133" y="1473"/>
                </a:cubicBezTo>
                <a:cubicBezTo>
                  <a:pt x="1133" y="1474"/>
                  <a:pt x="1133" y="1474"/>
                  <a:pt x="1133" y="1474"/>
                </a:cubicBezTo>
                <a:cubicBezTo>
                  <a:pt x="1132" y="1476"/>
                  <a:pt x="1131" y="1478"/>
                  <a:pt x="1130" y="1480"/>
                </a:cubicBezTo>
                <a:cubicBezTo>
                  <a:pt x="1130" y="1481"/>
                  <a:pt x="1130" y="1481"/>
                  <a:pt x="1130" y="1481"/>
                </a:cubicBezTo>
                <a:cubicBezTo>
                  <a:pt x="1130" y="1482"/>
                  <a:pt x="1129" y="1483"/>
                  <a:pt x="1129" y="1483"/>
                </a:cubicBezTo>
                <a:cubicBezTo>
                  <a:pt x="1129" y="1484"/>
                  <a:pt x="1128" y="1484"/>
                  <a:pt x="1128" y="1485"/>
                </a:cubicBezTo>
                <a:cubicBezTo>
                  <a:pt x="1128" y="1485"/>
                  <a:pt x="1127" y="1486"/>
                  <a:pt x="1127" y="1487"/>
                </a:cubicBezTo>
                <a:cubicBezTo>
                  <a:pt x="1126" y="1487"/>
                  <a:pt x="1126" y="1487"/>
                  <a:pt x="1126" y="1488"/>
                </a:cubicBezTo>
                <a:cubicBezTo>
                  <a:pt x="1125" y="1488"/>
                  <a:pt x="1125" y="1488"/>
                  <a:pt x="1125" y="1488"/>
                </a:cubicBezTo>
                <a:cubicBezTo>
                  <a:pt x="1124" y="1489"/>
                  <a:pt x="1124" y="1489"/>
                  <a:pt x="1124" y="1490"/>
                </a:cubicBezTo>
                <a:cubicBezTo>
                  <a:pt x="1122" y="1491"/>
                  <a:pt x="1121" y="1492"/>
                  <a:pt x="1119" y="1493"/>
                </a:cubicBezTo>
                <a:cubicBezTo>
                  <a:pt x="1117" y="1494"/>
                  <a:pt x="1115" y="1495"/>
                  <a:pt x="1114" y="1496"/>
                </a:cubicBezTo>
                <a:cubicBezTo>
                  <a:pt x="1113" y="1496"/>
                  <a:pt x="1113" y="1496"/>
                  <a:pt x="1113" y="1496"/>
                </a:cubicBezTo>
                <a:cubicBezTo>
                  <a:pt x="1112" y="1497"/>
                  <a:pt x="1112" y="1497"/>
                  <a:pt x="1112" y="1497"/>
                </a:cubicBezTo>
                <a:cubicBezTo>
                  <a:pt x="1106" y="1499"/>
                  <a:pt x="1100" y="1501"/>
                  <a:pt x="1095" y="1502"/>
                </a:cubicBezTo>
                <a:close/>
                <a:moveTo>
                  <a:pt x="773" y="1710"/>
                </a:moveTo>
                <a:cubicBezTo>
                  <a:pt x="773" y="1710"/>
                  <a:pt x="773" y="1710"/>
                  <a:pt x="773" y="1710"/>
                </a:cubicBezTo>
                <a:cubicBezTo>
                  <a:pt x="771" y="1721"/>
                  <a:pt x="762" y="1732"/>
                  <a:pt x="756" y="1742"/>
                </a:cubicBezTo>
                <a:cubicBezTo>
                  <a:pt x="756" y="1742"/>
                  <a:pt x="756" y="1742"/>
                  <a:pt x="756" y="1742"/>
                </a:cubicBezTo>
                <a:cubicBezTo>
                  <a:pt x="750" y="1753"/>
                  <a:pt x="744" y="1767"/>
                  <a:pt x="736" y="1777"/>
                </a:cubicBezTo>
                <a:cubicBezTo>
                  <a:pt x="735" y="1778"/>
                  <a:pt x="735" y="1779"/>
                  <a:pt x="734" y="1781"/>
                </a:cubicBezTo>
                <a:cubicBezTo>
                  <a:pt x="734" y="1781"/>
                  <a:pt x="733" y="1781"/>
                  <a:pt x="733" y="1781"/>
                </a:cubicBezTo>
                <a:cubicBezTo>
                  <a:pt x="732" y="1782"/>
                  <a:pt x="731" y="1783"/>
                  <a:pt x="730" y="1784"/>
                </a:cubicBezTo>
                <a:cubicBezTo>
                  <a:pt x="729" y="1785"/>
                  <a:pt x="729" y="1785"/>
                  <a:pt x="728" y="1786"/>
                </a:cubicBezTo>
                <a:cubicBezTo>
                  <a:pt x="728" y="1786"/>
                  <a:pt x="728" y="1786"/>
                  <a:pt x="728" y="1786"/>
                </a:cubicBezTo>
                <a:cubicBezTo>
                  <a:pt x="719" y="1794"/>
                  <a:pt x="708" y="1799"/>
                  <a:pt x="696" y="1802"/>
                </a:cubicBezTo>
                <a:cubicBezTo>
                  <a:pt x="695" y="1803"/>
                  <a:pt x="693" y="1803"/>
                  <a:pt x="692" y="1804"/>
                </a:cubicBezTo>
                <a:cubicBezTo>
                  <a:pt x="685" y="1805"/>
                  <a:pt x="678" y="1806"/>
                  <a:pt x="671" y="1806"/>
                </a:cubicBezTo>
                <a:cubicBezTo>
                  <a:pt x="665" y="1806"/>
                  <a:pt x="665" y="1806"/>
                  <a:pt x="665" y="1806"/>
                </a:cubicBezTo>
                <a:cubicBezTo>
                  <a:pt x="665" y="1806"/>
                  <a:pt x="665" y="1806"/>
                  <a:pt x="665" y="1806"/>
                </a:cubicBezTo>
                <a:cubicBezTo>
                  <a:pt x="636" y="1806"/>
                  <a:pt x="607" y="1807"/>
                  <a:pt x="578" y="1807"/>
                </a:cubicBezTo>
                <a:cubicBezTo>
                  <a:pt x="575" y="1807"/>
                  <a:pt x="573" y="1806"/>
                  <a:pt x="571" y="1806"/>
                </a:cubicBezTo>
                <a:cubicBezTo>
                  <a:pt x="567" y="1806"/>
                  <a:pt x="563" y="1805"/>
                  <a:pt x="560" y="1804"/>
                </a:cubicBezTo>
                <a:cubicBezTo>
                  <a:pt x="555" y="1802"/>
                  <a:pt x="551" y="1800"/>
                  <a:pt x="549" y="1797"/>
                </a:cubicBezTo>
                <a:cubicBezTo>
                  <a:pt x="546" y="1794"/>
                  <a:pt x="545" y="1790"/>
                  <a:pt x="545" y="1786"/>
                </a:cubicBezTo>
                <a:cubicBezTo>
                  <a:pt x="545" y="1783"/>
                  <a:pt x="546" y="1780"/>
                  <a:pt x="548" y="1777"/>
                </a:cubicBezTo>
                <a:cubicBezTo>
                  <a:pt x="548" y="1776"/>
                  <a:pt x="549" y="1776"/>
                  <a:pt x="549" y="1776"/>
                </a:cubicBezTo>
                <a:cubicBezTo>
                  <a:pt x="549" y="1775"/>
                  <a:pt x="549" y="1774"/>
                  <a:pt x="550" y="1774"/>
                </a:cubicBezTo>
                <a:cubicBezTo>
                  <a:pt x="551" y="1772"/>
                  <a:pt x="551" y="1772"/>
                  <a:pt x="551" y="1772"/>
                </a:cubicBezTo>
                <a:cubicBezTo>
                  <a:pt x="551" y="1772"/>
                  <a:pt x="551" y="1772"/>
                  <a:pt x="551" y="1772"/>
                </a:cubicBezTo>
                <a:cubicBezTo>
                  <a:pt x="558" y="1761"/>
                  <a:pt x="566" y="1750"/>
                  <a:pt x="574" y="1739"/>
                </a:cubicBezTo>
                <a:cubicBezTo>
                  <a:pt x="579" y="1730"/>
                  <a:pt x="585" y="1720"/>
                  <a:pt x="592" y="1713"/>
                </a:cubicBezTo>
                <a:cubicBezTo>
                  <a:pt x="593" y="1712"/>
                  <a:pt x="593" y="1711"/>
                  <a:pt x="594" y="1710"/>
                </a:cubicBezTo>
                <a:cubicBezTo>
                  <a:pt x="594" y="1710"/>
                  <a:pt x="595" y="1710"/>
                  <a:pt x="595" y="1710"/>
                </a:cubicBezTo>
                <a:cubicBezTo>
                  <a:pt x="596" y="1708"/>
                  <a:pt x="598" y="1707"/>
                  <a:pt x="600" y="1705"/>
                </a:cubicBezTo>
                <a:cubicBezTo>
                  <a:pt x="600" y="1705"/>
                  <a:pt x="600" y="1705"/>
                  <a:pt x="600" y="1705"/>
                </a:cubicBezTo>
                <a:cubicBezTo>
                  <a:pt x="600" y="1705"/>
                  <a:pt x="600" y="1705"/>
                  <a:pt x="600" y="1705"/>
                </a:cubicBezTo>
                <a:cubicBezTo>
                  <a:pt x="610" y="1697"/>
                  <a:pt x="622" y="1692"/>
                  <a:pt x="635" y="1690"/>
                </a:cubicBezTo>
                <a:cubicBezTo>
                  <a:pt x="635" y="1690"/>
                  <a:pt x="635" y="1690"/>
                  <a:pt x="635" y="1690"/>
                </a:cubicBezTo>
                <a:cubicBezTo>
                  <a:pt x="636" y="1690"/>
                  <a:pt x="636" y="1690"/>
                  <a:pt x="636" y="1690"/>
                </a:cubicBezTo>
                <a:cubicBezTo>
                  <a:pt x="638" y="1689"/>
                  <a:pt x="640" y="1689"/>
                  <a:pt x="643" y="1688"/>
                </a:cubicBezTo>
                <a:cubicBezTo>
                  <a:pt x="644" y="1688"/>
                  <a:pt x="646" y="1688"/>
                  <a:pt x="647" y="1688"/>
                </a:cubicBezTo>
                <a:cubicBezTo>
                  <a:pt x="649" y="1688"/>
                  <a:pt x="650" y="1688"/>
                  <a:pt x="652" y="1688"/>
                </a:cubicBezTo>
                <a:cubicBezTo>
                  <a:pt x="653" y="1687"/>
                  <a:pt x="654" y="1687"/>
                  <a:pt x="655" y="1687"/>
                </a:cubicBezTo>
                <a:cubicBezTo>
                  <a:pt x="656" y="1687"/>
                  <a:pt x="656" y="1687"/>
                  <a:pt x="656" y="1687"/>
                </a:cubicBezTo>
                <a:cubicBezTo>
                  <a:pt x="656" y="1687"/>
                  <a:pt x="656" y="1687"/>
                  <a:pt x="656" y="1687"/>
                </a:cubicBezTo>
                <a:cubicBezTo>
                  <a:pt x="683" y="1687"/>
                  <a:pt x="709" y="1687"/>
                  <a:pt x="736" y="1687"/>
                </a:cubicBezTo>
                <a:cubicBezTo>
                  <a:pt x="736" y="1687"/>
                  <a:pt x="736" y="1687"/>
                  <a:pt x="736" y="1687"/>
                </a:cubicBezTo>
                <a:cubicBezTo>
                  <a:pt x="740" y="1687"/>
                  <a:pt x="740" y="1687"/>
                  <a:pt x="740" y="1687"/>
                </a:cubicBezTo>
                <a:cubicBezTo>
                  <a:pt x="747" y="1687"/>
                  <a:pt x="753" y="1688"/>
                  <a:pt x="757" y="1689"/>
                </a:cubicBezTo>
                <a:cubicBezTo>
                  <a:pt x="759" y="1690"/>
                  <a:pt x="760" y="1690"/>
                  <a:pt x="761" y="1691"/>
                </a:cubicBezTo>
                <a:cubicBezTo>
                  <a:pt x="761" y="1691"/>
                  <a:pt x="762" y="1691"/>
                  <a:pt x="763" y="1691"/>
                </a:cubicBezTo>
                <a:cubicBezTo>
                  <a:pt x="763" y="1692"/>
                  <a:pt x="763" y="1692"/>
                  <a:pt x="764" y="1692"/>
                </a:cubicBezTo>
                <a:cubicBezTo>
                  <a:pt x="771" y="1695"/>
                  <a:pt x="775" y="1701"/>
                  <a:pt x="773" y="1710"/>
                </a:cubicBezTo>
                <a:close/>
                <a:moveTo>
                  <a:pt x="828" y="1613"/>
                </a:moveTo>
                <a:cubicBezTo>
                  <a:pt x="827" y="1614"/>
                  <a:pt x="827" y="1614"/>
                  <a:pt x="827" y="1614"/>
                </a:cubicBezTo>
                <a:cubicBezTo>
                  <a:pt x="827" y="1614"/>
                  <a:pt x="827" y="1614"/>
                  <a:pt x="827" y="1614"/>
                </a:cubicBezTo>
                <a:cubicBezTo>
                  <a:pt x="826" y="1616"/>
                  <a:pt x="825" y="1617"/>
                  <a:pt x="824" y="1619"/>
                </a:cubicBezTo>
                <a:cubicBezTo>
                  <a:pt x="824" y="1619"/>
                  <a:pt x="824" y="1619"/>
                  <a:pt x="823" y="1619"/>
                </a:cubicBezTo>
                <a:cubicBezTo>
                  <a:pt x="817" y="1627"/>
                  <a:pt x="807" y="1632"/>
                  <a:pt x="797" y="1635"/>
                </a:cubicBezTo>
                <a:cubicBezTo>
                  <a:pt x="797" y="1635"/>
                  <a:pt x="797" y="1635"/>
                  <a:pt x="797" y="1635"/>
                </a:cubicBezTo>
                <a:cubicBezTo>
                  <a:pt x="795" y="1636"/>
                  <a:pt x="794" y="1636"/>
                  <a:pt x="792" y="1636"/>
                </a:cubicBezTo>
                <a:cubicBezTo>
                  <a:pt x="791" y="1637"/>
                  <a:pt x="790" y="1637"/>
                  <a:pt x="789" y="1637"/>
                </a:cubicBezTo>
                <a:cubicBezTo>
                  <a:pt x="788" y="1637"/>
                  <a:pt x="788" y="1638"/>
                  <a:pt x="787" y="1638"/>
                </a:cubicBezTo>
                <a:cubicBezTo>
                  <a:pt x="781" y="1639"/>
                  <a:pt x="774" y="1640"/>
                  <a:pt x="768" y="1640"/>
                </a:cubicBezTo>
                <a:cubicBezTo>
                  <a:pt x="767" y="1640"/>
                  <a:pt x="767" y="1640"/>
                  <a:pt x="767" y="1640"/>
                </a:cubicBezTo>
                <a:cubicBezTo>
                  <a:pt x="756" y="1641"/>
                  <a:pt x="745" y="1640"/>
                  <a:pt x="735" y="1640"/>
                </a:cubicBezTo>
                <a:cubicBezTo>
                  <a:pt x="718" y="1640"/>
                  <a:pt x="702" y="1640"/>
                  <a:pt x="685" y="1640"/>
                </a:cubicBezTo>
                <a:cubicBezTo>
                  <a:pt x="683" y="1640"/>
                  <a:pt x="680" y="1640"/>
                  <a:pt x="677" y="1640"/>
                </a:cubicBezTo>
                <a:cubicBezTo>
                  <a:pt x="677" y="1640"/>
                  <a:pt x="677" y="1640"/>
                  <a:pt x="676" y="1640"/>
                </a:cubicBezTo>
                <a:cubicBezTo>
                  <a:pt x="674" y="1639"/>
                  <a:pt x="672" y="1639"/>
                  <a:pt x="669" y="1638"/>
                </a:cubicBezTo>
                <a:cubicBezTo>
                  <a:pt x="669" y="1638"/>
                  <a:pt x="669" y="1638"/>
                  <a:pt x="669" y="1638"/>
                </a:cubicBezTo>
                <a:cubicBezTo>
                  <a:pt x="669" y="1638"/>
                  <a:pt x="669" y="1638"/>
                  <a:pt x="669" y="1638"/>
                </a:cubicBezTo>
                <a:cubicBezTo>
                  <a:pt x="662" y="1636"/>
                  <a:pt x="655" y="1632"/>
                  <a:pt x="655" y="1624"/>
                </a:cubicBezTo>
                <a:cubicBezTo>
                  <a:pt x="655" y="1623"/>
                  <a:pt x="655" y="1621"/>
                  <a:pt x="656" y="1620"/>
                </a:cubicBezTo>
                <a:cubicBezTo>
                  <a:pt x="656" y="1619"/>
                  <a:pt x="656" y="1619"/>
                  <a:pt x="656" y="1618"/>
                </a:cubicBezTo>
                <a:cubicBezTo>
                  <a:pt x="657" y="1617"/>
                  <a:pt x="657" y="1616"/>
                  <a:pt x="658" y="1614"/>
                </a:cubicBezTo>
                <a:cubicBezTo>
                  <a:pt x="658" y="1614"/>
                  <a:pt x="658" y="1614"/>
                  <a:pt x="658" y="1614"/>
                </a:cubicBezTo>
                <a:cubicBezTo>
                  <a:pt x="659" y="1613"/>
                  <a:pt x="659" y="1613"/>
                  <a:pt x="659" y="1613"/>
                </a:cubicBezTo>
                <a:cubicBezTo>
                  <a:pt x="660" y="1612"/>
                  <a:pt x="661" y="1610"/>
                  <a:pt x="662" y="1609"/>
                </a:cubicBezTo>
                <a:cubicBezTo>
                  <a:pt x="670" y="1597"/>
                  <a:pt x="678" y="1585"/>
                  <a:pt x="686" y="1572"/>
                </a:cubicBezTo>
                <a:cubicBezTo>
                  <a:pt x="687" y="1572"/>
                  <a:pt x="687" y="1572"/>
                  <a:pt x="687" y="1572"/>
                </a:cubicBezTo>
                <a:cubicBezTo>
                  <a:pt x="689" y="1568"/>
                  <a:pt x="689" y="1568"/>
                  <a:pt x="689" y="1568"/>
                </a:cubicBezTo>
                <a:cubicBezTo>
                  <a:pt x="692" y="1565"/>
                  <a:pt x="695" y="1562"/>
                  <a:pt x="699" y="1559"/>
                </a:cubicBezTo>
                <a:cubicBezTo>
                  <a:pt x="702" y="1557"/>
                  <a:pt x="705" y="1555"/>
                  <a:pt x="708" y="1554"/>
                </a:cubicBezTo>
                <a:cubicBezTo>
                  <a:pt x="709" y="1553"/>
                  <a:pt x="710" y="1553"/>
                  <a:pt x="711" y="1552"/>
                </a:cubicBezTo>
                <a:cubicBezTo>
                  <a:pt x="712" y="1552"/>
                  <a:pt x="712" y="1552"/>
                  <a:pt x="713" y="1551"/>
                </a:cubicBezTo>
                <a:cubicBezTo>
                  <a:pt x="713" y="1551"/>
                  <a:pt x="714" y="1551"/>
                  <a:pt x="714" y="1551"/>
                </a:cubicBezTo>
                <a:cubicBezTo>
                  <a:pt x="715" y="1551"/>
                  <a:pt x="715" y="1551"/>
                  <a:pt x="716" y="1550"/>
                </a:cubicBezTo>
                <a:cubicBezTo>
                  <a:pt x="720" y="1549"/>
                  <a:pt x="725" y="1547"/>
                  <a:pt x="730" y="1546"/>
                </a:cubicBezTo>
                <a:cubicBezTo>
                  <a:pt x="735" y="1545"/>
                  <a:pt x="741" y="1544"/>
                  <a:pt x="747" y="1544"/>
                </a:cubicBezTo>
                <a:cubicBezTo>
                  <a:pt x="763" y="1544"/>
                  <a:pt x="763" y="1544"/>
                  <a:pt x="763" y="1544"/>
                </a:cubicBezTo>
                <a:cubicBezTo>
                  <a:pt x="767" y="1544"/>
                  <a:pt x="770" y="1544"/>
                  <a:pt x="774" y="1544"/>
                </a:cubicBezTo>
                <a:cubicBezTo>
                  <a:pt x="789" y="1544"/>
                  <a:pt x="803" y="1544"/>
                  <a:pt x="818" y="1544"/>
                </a:cubicBezTo>
                <a:cubicBezTo>
                  <a:pt x="818" y="1544"/>
                  <a:pt x="818" y="1544"/>
                  <a:pt x="818" y="1544"/>
                </a:cubicBezTo>
                <a:cubicBezTo>
                  <a:pt x="824" y="1544"/>
                  <a:pt x="824" y="1544"/>
                  <a:pt x="824" y="1544"/>
                </a:cubicBezTo>
                <a:cubicBezTo>
                  <a:pt x="830" y="1544"/>
                  <a:pt x="835" y="1545"/>
                  <a:pt x="839" y="1546"/>
                </a:cubicBezTo>
                <a:cubicBezTo>
                  <a:pt x="843" y="1547"/>
                  <a:pt x="845" y="1548"/>
                  <a:pt x="847" y="1549"/>
                </a:cubicBezTo>
                <a:cubicBezTo>
                  <a:pt x="854" y="1553"/>
                  <a:pt x="858" y="1559"/>
                  <a:pt x="853" y="1568"/>
                </a:cubicBezTo>
                <a:cubicBezTo>
                  <a:pt x="848" y="1579"/>
                  <a:pt x="841" y="1590"/>
                  <a:pt x="835" y="1600"/>
                </a:cubicBezTo>
                <a:cubicBezTo>
                  <a:pt x="828" y="1613"/>
                  <a:pt x="828" y="1613"/>
                  <a:pt x="828" y="1613"/>
                </a:cubicBezTo>
                <a:cubicBezTo>
                  <a:pt x="828" y="1613"/>
                  <a:pt x="828" y="1613"/>
                  <a:pt x="828" y="1613"/>
                </a:cubicBezTo>
                <a:close/>
                <a:moveTo>
                  <a:pt x="1592" y="1771"/>
                </a:moveTo>
                <a:cubicBezTo>
                  <a:pt x="1592" y="1773"/>
                  <a:pt x="1592" y="1775"/>
                  <a:pt x="1591" y="1777"/>
                </a:cubicBezTo>
                <a:cubicBezTo>
                  <a:pt x="1591" y="1778"/>
                  <a:pt x="1591" y="1778"/>
                  <a:pt x="1591" y="1778"/>
                </a:cubicBezTo>
                <a:cubicBezTo>
                  <a:pt x="1590" y="1780"/>
                  <a:pt x="1590" y="1782"/>
                  <a:pt x="1589" y="1783"/>
                </a:cubicBezTo>
                <a:cubicBezTo>
                  <a:pt x="1589" y="1783"/>
                  <a:pt x="1589" y="1783"/>
                  <a:pt x="1589" y="1784"/>
                </a:cubicBezTo>
                <a:cubicBezTo>
                  <a:pt x="1588" y="1784"/>
                  <a:pt x="1588" y="1784"/>
                  <a:pt x="1588" y="1784"/>
                </a:cubicBezTo>
                <a:cubicBezTo>
                  <a:pt x="1587" y="1786"/>
                  <a:pt x="1586" y="1788"/>
                  <a:pt x="1584" y="1789"/>
                </a:cubicBezTo>
                <a:cubicBezTo>
                  <a:pt x="1584" y="1789"/>
                  <a:pt x="1584" y="1789"/>
                  <a:pt x="1584" y="1789"/>
                </a:cubicBezTo>
                <a:cubicBezTo>
                  <a:pt x="1582" y="1791"/>
                  <a:pt x="1581" y="1792"/>
                  <a:pt x="1579" y="1794"/>
                </a:cubicBezTo>
                <a:cubicBezTo>
                  <a:pt x="1578" y="1794"/>
                  <a:pt x="1578" y="1794"/>
                  <a:pt x="1578" y="1794"/>
                </a:cubicBezTo>
                <a:cubicBezTo>
                  <a:pt x="1578" y="1794"/>
                  <a:pt x="1577" y="1795"/>
                  <a:pt x="1577" y="1795"/>
                </a:cubicBezTo>
                <a:cubicBezTo>
                  <a:pt x="1575" y="1796"/>
                  <a:pt x="1573" y="1797"/>
                  <a:pt x="1571" y="1798"/>
                </a:cubicBezTo>
                <a:cubicBezTo>
                  <a:pt x="1571" y="1798"/>
                  <a:pt x="1571" y="1798"/>
                  <a:pt x="1570" y="1798"/>
                </a:cubicBezTo>
                <a:cubicBezTo>
                  <a:pt x="1569" y="1799"/>
                  <a:pt x="1567" y="1800"/>
                  <a:pt x="1566" y="1800"/>
                </a:cubicBezTo>
                <a:cubicBezTo>
                  <a:pt x="1565" y="1800"/>
                  <a:pt x="1564" y="1801"/>
                  <a:pt x="1563" y="1801"/>
                </a:cubicBezTo>
                <a:cubicBezTo>
                  <a:pt x="1563" y="1801"/>
                  <a:pt x="1563" y="1801"/>
                  <a:pt x="1562" y="1801"/>
                </a:cubicBezTo>
                <a:cubicBezTo>
                  <a:pt x="1562" y="1801"/>
                  <a:pt x="1561" y="1801"/>
                  <a:pt x="1561" y="1802"/>
                </a:cubicBezTo>
                <a:cubicBezTo>
                  <a:pt x="1559" y="1802"/>
                  <a:pt x="1557" y="1802"/>
                  <a:pt x="1555" y="1803"/>
                </a:cubicBezTo>
                <a:cubicBezTo>
                  <a:pt x="1553" y="1803"/>
                  <a:pt x="1551" y="1803"/>
                  <a:pt x="1550" y="1803"/>
                </a:cubicBezTo>
                <a:cubicBezTo>
                  <a:pt x="1548" y="1804"/>
                  <a:pt x="1546" y="1804"/>
                  <a:pt x="1544" y="1804"/>
                </a:cubicBezTo>
                <a:cubicBezTo>
                  <a:pt x="1544" y="1804"/>
                  <a:pt x="1543" y="1804"/>
                  <a:pt x="1542" y="1804"/>
                </a:cubicBezTo>
                <a:cubicBezTo>
                  <a:pt x="1540" y="1804"/>
                  <a:pt x="1540" y="1804"/>
                  <a:pt x="1540" y="1804"/>
                </a:cubicBezTo>
                <a:cubicBezTo>
                  <a:pt x="1540" y="1804"/>
                  <a:pt x="1540" y="1804"/>
                  <a:pt x="1540" y="1804"/>
                </a:cubicBezTo>
                <a:cubicBezTo>
                  <a:pt x="1530" y="1804"/>
                  <a:pt x="1519" y="1804"/>
                  <a:pt x="1509" y="1804"/>
                </a:cubicBezTo>
                <a:cubicBezTo>
                  <a:pt x="1461" y="1804"/>
                  <a:pt x="908" y="1806"/>
                  <a:pt x="869" y="1806"/>
                </a:cubicBezTo>
                <a:cubicBezTo>
                  <a:pt x="866" y="1806"/>
                  <a:pt x="863" y="1806"/>
                  <a:pt x="861" y="1805"/>
                </a:cubicBezTo>
                <a:cubicBezTo>
                  <a:pt x="857" y="1805"/>
                  <a:pt x="853" y="1804"/>
                  <a:pt x="850" y="1803"/>
                </a:cubicBezTo>
                <a:cubicBezTo>
                  <a:pt x="845" y="1802"/>
                  <a:pt x="841" y="1799"/>
                  <a:pt x="838" y="1796"/>
                </a:cubicBezTo>
                <a:cubicBezTo>
                  <a:pt x="835" y="1793"/>
                  <a:pt x="833" y="1790"/>
                  <a:pt x="832" y="1786"/>
                </a:cubicBezTo>
                <a:cubicBezTo>
                  <a:pt x="832" y="1782"/>
                  <a:pt x="832" y="1778"/>
                  <a:pt x="834" y="1773"/>
                </a:cubicBezTo>
                <a:cubicBezTo>
                  <a:pt x="836" y="1771"/>
                  <a:pt x="836" y="1771"/>
                  <a:pt x="836" y="1771"/>
                </a:cubicBezTo>
                <a:cubicBezTo>
                  <a:pt x="836" y="1771"/>
                  <a:pt x="836" y="1771"/>
                  <a:pt x="836" y="1771"/>
                </a:cubicBezTo>
                <a:cubicBezTo>
                  <a:pt x="842" y="1758"/>
                  <a:pt x="848" y="1745"/>
                  <a:pt x="854" y="1732"/>
                </a:cubicBezTo>
                <a:cubicBezTo>
                  <a:pt x="856" y="1730"/>
                  <a:pt x="857" y="1728"/>
                  <a:pt x="858" y="1726"/>
                </a:cubicBezTo>
                <a:cubicBezTo>
                  <a:pt x="862" y="1716"/>
                  <a:pt x="862" y="1716"/>
                  <a:pt x="862" y="1716"/>
                </a:cubicBezTo>
                <a:cubicBezTo>
                  <a:pt x="864" y="1712"/>
                  <a:pt x="868" y="1708"/>
                  <a:pt x="872" y="1704"/>
                </a:cubicBezTo>
                <a:cubicBezTo>
                  <a:pt x="873" y="1704"/>
                  <a:pt x="874" y="1703"/>
                  <a:pt x="875" y="1702"/>
                </a:cubicBezTo>
                <a:cubicBezTo>
                  <a:pt x="875" y="1702"/>
                  <a:pt x="876" y="1701"/>
                  <a:pt x="877" y="1701"/>
                </a:cubicBezTo>
                <a:cubicBezTo>
                  <a:pt x="878" y="1700"/>
                  <a:pt x="878" y="1700"/>
                  <a:pt x="879" y="1699"/>
                </a:cubicBezTo>
                <a:cubicBezTo>
                  <a:pt x="880" y="1699"/>
                  <a:pt x="880" y="1699"/>
                  <a:pt x="880" y="1699"/>
                </a:cubicBezTo>
                <a:cubicBezTo>
                  <a:pt x="881" y="1698"/>
                  <a:pt x="881" y="1698"/>
                  <a:pt x="882" y="1698"/>
                </a:cubicBezTo>
                <a:cubicBezTo>
                  <a:pt x="883" y="1697"/>
                  <a:pt x="885" y="1696"/>
                  <a:pt x="886" y="1695"/>
                </a:cubicBezTo>
                <a:cubicBezTo>
                  <a:pt x="887" y="1695"/>
                  <a:pt x="888" y="1695"/>
                  <a:pt x="889" y="1694"/>
                </a:cubicBezTo>
                <a:cubicBezTo>
                  <a:pt x="890" y="1694"/>
                  <a:pt x="891" y="1693"/>
                  <a:pt x="893" y="1693"/>
                </a:cubicBezTo>
                <a:cubicBezTo>
                  <a:pt x="895" y="1692"/>
                  <a:pt x="897" y="1691"/>
                  <a:pt x="899" y="1690"/>
                </a:cubicBezTo>
                <a:cubicBezTo>
                  <a:pt x="900" y="1690"/>
                  <a:pt x="901" y="1690"/>
                  <a:pt x="903" y="1689"/>
                </a:cubicBezTo>
                <a:cubicBezTo>
                  <a:pt x="903" y="1689"/>
                  <a:pt x="904" y="1689"/>
                  <a:pt x="904" y="1689"/>
                </a:cubicBezTo>
                <a:cubicBezTo>
                  <a:pt x="910" y="1687"/>
                  <a:pt x="917" y="1687"/>
                  <a:pt x="923" y="1687"/>
                </a:cubicBezTo>
                <a:cubicBezTo>
                  <a:pt x="923" y="1687"/>
                  <a:pt x="1503" y="1685"/>
                  <a:pt x="1525" y="1685"/>
                </a:cubicBezTo>
                <a:cubicBezTo>
                  <a:pt x="1531" y="1685"/>
                  <a:pt x="1538" y="1685"/>
                  <a:pt x="1545" y="1685"/>
                </a:cubicBezTo>
                <a:cubicBezTo>
                  <a:pt x="1548" y="1685"/>
                  <a:pt x="1551" y="1685"/>
                  <a:pt x="1554" y="1686"/>
                </a:cubicBezTo>
                <a:cubicBezTo>
                  <a:pt x="1554" y="1686"/>
                  <a:pt x="1555" y="1686"/>
                  <a:pt x="1555" y="1686"/>
                </a:cubicBezTo>
                <a:cubicBezTo>
                  <a:pt x="1557" y="1686"/>
                  <a:pt x="1560" y="1686"/>
                  <a:pt x="1562" y="1687"/>
                </a:cubicBezTo>
                <a:cubicBezTo>
                  <a:pt x="1562" y="1687"/>
                  <a:pt x="1563" y="1687"/>
                  <a:pt x="1563" y="1687"/>
                </a:cubicBezTo>
                <a:cubicBezTo>
                  <a:pt x="1563" y="1687"/>
                  <a:pt x="1563" y="1687"/>
                  <a:pt x="1563" y="1687"/>
                </a:cubicBezTo>
                <a:cubicBezTo>
                  <a:pt x="1566" y="1688"/>
                  <a:pt x="1568" y="1689"/>
                  <a:pt x="1570" y="1690"/>
                </a:cubicBezTo>
                <a:cubicBezTo>
                  <a:pt x="1570" y="1690"/>
                  <a:pt x="1571" y="1690"/>
                  <a:pt x="1571" y="1690"/>
                </a:cubicBezTo>
                <a:cubicBezTo>
                  <a:pt x="1573" y="1691"/>
                  <a:pt x="1575" y="1692"/>
                  <a:pt x="1577" y="1693"/>
                </a:cubicBezTo>
                <a:cubicBezTo>
                  <a:pt x="1577" y="1693"/>
                  <a:pt x="1577" y="1693"/>
                  <a:pt x="1578" y="1693"/>
                </a:cubicBezTo>
                <a:cubicBezTo>
                  <a:pt x="1578" y="1694"/>
                  <a:pt x="1578" y="1694"/>
                  <a:pt x="1578" y="1694"/>
                </a:cubicBezTo>
                <a:cubicBezTo>
                  <a:pt x="1580" y="1695"/>
                  <a:pt x="1581" y="1696"/>
                  <a:pt x="1582" y="1697"/>
                </a:cubicBezTo>
                <a:cubicBezTo>
                  <a:pt x="1584" y="1698"/>
                  <a:pt x="1586" y="1700"/>
                  <a:pt x="1588" y="1703"/>
                </a:cubicBezTo>
                <a:cubicBezTo>
                  <a:pt x="1590" y="1706"/>
                  <a:pt x="1592" y="1710"/>
                  <a:pt x="1592" y="1714"/>
                </a:cubicBezTo>
                <a:cubicBezTo>
                  <a:pt x="1592" y="1717"/>
                  <a:pt x="1592" y="1717"/>
                  <a:pt x="1592" y="1717"/>
                </a:cubicBezTo>
                <a:cubicBezTo>
                  <a:pt x="1592" y="1717"/>
                  <a:pt x="1592" y="1717"/>
                  <a:pt x="1592" y="1717"/>
                </a:cubicBezTo>
                <a:cubicBezTo>
                  <a:pt x="1592" y="1731"/>
                  <a:pt x="1592" y="1746"/>
                  <a:pt x="1592" y="1760"/>
                </a:cubicBezTo>
                <a:cubicBezTo>
                  <a:pt x="1592" y="1764"/>
                  <a:pt x="1593" y="1767"/>
                  <a:pt x="1592" y="1771"/>
                </a:cubicBezTo>
                <a:close/>
                <a:moveTo>
                  <a:pt x="1671" y="1490"/>
                </a:moveTo>
                <a:cubicBezTo>
                  <a:pt x="1671" y="1490"/>
                  <a:pt x="1670" y="1489"/>
                  <a:pt x="1670" y="1489"/>
                </a:cubicBezTo>
                <a:cubicBezTo>
                  <a:pt x="1670" y="1489"/>
                  <a:pt x="1669" y="1489"/>
                  <a:pt x="1669" y="1488"/>
                </a:cubicBezTo>
                <a:cubicBezTo>
                  <a:pt x="1667" y="1486"/>
                  <a:pt x="1666" y="1483"/>
                  <a:pt x="1665" y="1480"/>
                </a:cubicBezTo>
                <a:cubicBezTo>
                  <a:pt x="1665" y="1477"/>
                  <a:pt x="1665" y="1477"/>
                  <a:pt x="1665" y="1477"/>
                </a:cubicBezTo>
                <a:cubicBezTo>
                  <a:pt x="1665" y="1475"/>
                  <a:pt x="1665" y="1473"/>
                  <a:pt x="1665" y="1471"/>
                </a:cubicBezTo>
                <a:cubicBezTo>
                  <a:pt x="1665" y="1471"/>
                  <a:pt x="1665" y="1471"/>
                  <a:pt x="1665" y="1471"/>
                </a:cubicBezTo>
                <a:cubicBezTo>
                  <a:pt x="1664" y="1463"/>
                  <a:pt x="1662" y="1454"/>
                  <a:pt x="1663" y="1445"/>
                </a:cubicBezTo>
                <a:cubicBezTo>
                  <a:pt x="1663" y="1443"/>
                  <a:pt x="1663" y="1443"/>
                  <a:pt x="1663" y="1443"/>
                </a:cubicBezTo>
                <a:cubicBezTo>
                  <a:pt x="1662" y="1440"/>
                  <a:pt x="1663" y="1437"/>
                  <a:pt x="1665" y="1435"/>
                </a:cubicBezTo>
                <a:cubicBezTo>
                  <a:pt x="1667" y="1433"/>
                  <a:pt x="1669" y="1431"/>
                  <a:pt x="1673" y="1429"/>
                </a:cubicBezTo>
                <a:cubicBezTo>
                  <a:pt x="1676" y="1427"/>
                  <a:pt x="1680" y="1426"/>
                  <a:pt x="1684" y="1425"/>
                </a:cubicBezTo>
                <a:cubicBezTo>
                  <a:pt x="1684" y="1425"/>
                  <a:pt x="1684" y="1425"/>
                  <a:pt x="1684" y="1425"/>
                </a:cubicBezTo>
                <a:cubicBezTo>
                  <a:pt x="1685" y="1425"/>
                  <a:pt x="1685" y="1425"/>
                  <a:pt x="1685" y="1425"/>
                </a:cubicBezTo>
                <a:cubicBezTo>
                  <a:pt x="1687" y="1424"/>
                  <a:pt x="1689" y="1424"/>
                  <a:pt x="1690" y="1424"/>
                </a:cubicBezTo>
                <a:cubicBezTo>
                  <a:pt x="1691" y="1424"/>
                  <a:pt x="1692" y="1424"/>
                  <a:pt x="1693" y="1424"/>
                </a:cubicBezTo>
                <a:cubicBezTo>
                  <a:pt x="1700" y="1423"/>
                  <a:pt x="1708" y="1423"/>
                  <a:pt x="1716" y="1423"/>
                </a:cubicBezTo>
                <a:cubicBezTo>
                  <a:pt x="1769" y="1423"/>
                  <a:pt x="1769" y="1423"/>
                  <a:pt x="1769" y="1423"/>
                </a:cubicBezTo>
                <a:cubicBezTo>
                  <a:pt x="1772" y="1423"/>
                  <a:pt x="1775" y="1423"/>
                  <a:pt x="1778" y="1424"/>
                </a:cubicBezTo>
                <a:cubicBezTo>
                  <a:pt x="1792" y="1425"/>
                  <a:pt x="1808" y="1429"/>
                  <a:pt x="1810" y="1442"/>
                </a:cubicBezTo>
                <a:cubicBezTo>
                  <a:pt x="1814" y="1454"/>
                  <a:pt x="1815" y="1466"/>
                  <a:pt x="1817" y="1478"/>
                </a:cubicBezTo>
                <a:cubicBezTo>
                  <a:pt x="1818" y="1480"/>
                  <a:pt x="1818" y="1480"/>
                  <a:pt x="1818" y="1480"/>
                </a:cubicBezTo>
                <a:cubicBezTo>
                  <a:pt x="1818" y="1482"/>
                  <a:pt x="1818" y="1485"/>
                  <a:pt x="1817" y="1487"/>
                </a:cubicBezTo>
                <a:cubicBezTo>
                  <a:pt x="1817" y="1487"/>
                  <a:pt x="1817" y="1488"/>
                  <a:pt x="1816" y="1488"/>
                </a:cubicBezTo>
                <a:cubicBezTo>
                  <a:pt x="1816" y="1488"/>
                  <a:pt x="1816" y="1488"/>
                  <a:pt x="1816" y="1488"/>
                </a:cubicBezTo>
                <a:cubicBezTo>
                  <a:pt x="1816" y="1488"/>
                  <a:pt x="1816" y="1488"/>
                  <a:pt x="1816" y="1488"/>
                </a:cubicBezTo>
                <a:cubicBezTo>
                  <a:pt x="1813" y="1494"/>
                  <a:pt x="1807" y="1497"/>
                  <a:pt x="1799" y="1499"/>
                </a:cubicBezTo>
                <a:cubicBezTo>
                  <a:pt x="1798" y="1499"/>
                  <a:pt x="1798" y="1499"/>
                  <a:pt x="1797" y="1499"/>
                </a:cubicBezTo>
                <a:cubicBezTo>
                  <a:pt x="1796" y="1500"/>
                  <a:pt x="1796" y="1500"/>
                  <a:pt x="1795" y="1500"/>
                </a:cubicBezTo>
                <a:cubicBezTo>
                  <a:pt x="1794" y="1500"/>
                  <a:pt x="1794" y="1500"/>
                  <a:pt x="1793" y="1500"/>
                </a:cubicBezTo>
                <a:cubicBezTo>
                  <a:pt x="1792" y="1500"/>
                  <a:pt x="1790" y="1501"/>
                  <a:pt x="1789" y="1501"/>
                </a:cubicBezTo>
                <a:cubicBezTo>
                  <a:pt x="1771" y="1503"/>
                  <a:pt x="1750" y="1501"/>
                  <a:pt x="1741" y="1501"/>
                </a:cubicBezTo>
                <a:cubicBezTo>
                  <a:pt x="1707" y="1501"/>
                  <a:pt x="1707" y="1501"/>
                  <a:pt x="1707" y="1501"/>
                </a:cubicBezTo>
                <a:cubicBezTo>
                  <a:pt x="1704" y="1501"/>
                  <a:pt x="1702" y="1501"/>
                  <a:pt x="1699" y="1501"/>
                </a:cubicBezTo>
                <a:cubicBezTo>
                  <a:pt x="1697" y="1501"/>
                  <a:pt x="1695" y="1500"/>
                  <a:pt x="1693" y="1500"/>
                </a:cubicBezTo>
                <a:cubicBezTo>
                  <a:pt x="1693" y="1500"/>
                  <a:pt x="1692" y="1500"/>
                  <a:pt x="1692" y="1500"/>
                </a:cubicBezTo>
                <a:cubicBezTo>
                  <a:pt x="1691" y="1500"/>
                  <a:pt x="1691" y="1500"/>
                  <a:pt x="1691" y="1500"/>
                </a:cubicBezTo>
                <a:cubicBezTo>
                  <a:pt x="1689" y="1499"/>
                  <a:pt x="1687" y="1499"/>
                  <a:pt x="1685" y="1498"/>
                </a:cubicBezTo>
                <a:cubicBezTo>
                  <a:pt x="1684" y="1498"/>
                  <a:pt x="1684" y="1497"/>
                  <a:pt x="1683" y="1497"/>
                </a:cubicBezTo>
                <a:cubicBezTo>
                  <a:pt x="1681" y="1496"/>
                  <a:pt x="1680" y="1496"/>
                  <a:pt x="1678" y="1495"/>
                </a:cubicBezTo>
                <a:cubicBezTo>
                  <a:pt x="1676" y="1494"/>
                  <a:pt x="1674" y="1492"/>
                  <a:pt x="1672" y="1491"/>
                </a:cubicBezTo>
                <a:cubicBezTo>
                  <a:pt x="1672" y="1491"/>
                  <a:pt x="1671" y="1490"/>
                  <a:pt x="1671" y="1490"/>
                </a:cubicBezTo>
                <a:close/>
                <a:moveTo>
                  <a:pt x="1680" y="1622"/>
                </a:moveTo>
                <a:cubicBezTo>
                  <a:pt x="1677" y="1618"/>
                  <a:pt x="1676" y="1615"/>
                  <a:pt x="1675" y="1612"/>
                </a:cubicBezTo>
                <a:cubicBezTo>
                  <a:pt x="1675" y="1607"/>
                  <a:pt x="1675" y="1607"/>
                  <a:pt x="1675" y="1607"/>
                </a:cubicBezTo>
                <a:cubicBezTo>
                  <a:pt x="1675" y="1607"/>
                  <a:pt x="1675" y="1607"/>
                  <a:pt x="1675" y="1607"/>
                </a:cubicBezTo>
                <a:cubicBezTo>
                  <a:pt x="1674" y="1593"/>
                  <a:pt x="1673" y="1580"/>
                  <a:pt x="1672" y="1567"/>
                </a:cubicBezTo>
                <a:cubicBezTo>
                  <a:pt x="1672" y="1567"/>
                  <a:pt x="1672" y="1567"/>
                  <a:pt x="1672" y="1567"/>
                </a:cubicBezTo>
                <a:cubicBezTo>
                  <a:pt x="1672" y="1566"/>
                  <a:pt x="1672" y="1566"/>
                  <a:pt x="1672" y="1566"/>
                </a:cubicBezTo>
                <a:cubicBezTo>
                  <a:pt x="1672" y="1565"/>
                  <a:pt x="1672" y="1564"/>
                  <a:pt x="1672" y="1563"/>
                </a:cubicBezTo>
                <a:cubicBezTo>
                  <a:pt x="1675" y="1535"/>
                  <a:pt x="1735" y="1542"/>
                  <a:pt x="1754" y="1542"/>
                </a:cubicBezTo>
                <a:cubicBezTo>
                  <a:pt x="1776" y="1542"/>
                  <a:pt x="1819" y="1537"/>
                  <a:pt x="1832" y="1559"/>
                </a:cubicBezTo>
                <a:cubicBezTo>
                  <a:pt x="1833" y="1561"/>
                  <a:pt x="1835" y="1563"/>
                  <a:pt x="1835" y="1565"/>
                </a:cubicBezTo>
                <a:cubicBezTo>
                  <a:pt x="1836" y="1568"/>
                  <a:pt x="1836" y="1568"/>
                  <a:pt x="1836" y="1568"/>
                </a:cubicBezTo>
                <a:cubicBezTo>
                  <a:pt x="1836" y="1568"/>
                  <a:pt x="1836" y="1568"/>
                  <a:pt x="1836" y="1568"/>
                </a:cubicBezTo>
                <a:cubicBezTo>
                  <a:pt x="1837" y="1575"/>
                  <a:pt x="1838" y="1581"/>
                  <a:pt x="1840" y="1588"/>
                </a:cubicBezTo>
                <a:cubicBezTo>
                  <a:pt x="1844" y="1611"/>
                  <a:pt x="1844" y="1611"/>
                  <a:pt x="1844" y="1611"/>
                </a:cubicBezTo>
                <a:cubicBezTo>
                  <a:pt x="1845" y="1615"/>
                  <a:pt x="1844" y="1618"/>
                  <a:pt x="1843" y="1621"/>
                </a:cubicBezTo>
                <a:cubicBezTo>
                  <a:pt x="1842" y="1623"/>
                  <a:pt x="1840" y="1625"/>
                  <a:pt x="1838" y="1627"/>
                </a:cubicBezTo>
                <a:cubicBezTo>
                  <a:pt x="1838" y="1627"/>
                  <a:pt x="1837" y="1628"/>
                  <a:pt x="1836" y="1629"/>
                </a:cubicBezTo>
                <a:cubicBezTo>
                  <a:pt x="1836" y="1629"/>
                  <a:pt x="1835" y="1629"/>
                  <a:pt x="1835" y="1630"/>
                </a:cubicBezTo>
                <a:cubicBezTo>
                  <a:pt x="1835" y="1630"/>
                  <a:pt x="1834" y="1630"/>
                  <a:pt x="1834" y="1630"/>
                </a:cubicBezTo>
                <a:cubicBezTo>
                  <a:pt x="1833" y="1631"/>
                  <a:pt x="1832" y="1631"/>
                  <a:pt x="1830" y="1632"/>
                </a:cubicBezTo>
                <a:cubicBezTo>
                  <a:pt x="1829" y="1633"/>
                  <a:pt x="1828" y="1633"/>
                  <a:pt x="1827" y="1634"/>
                </a:cubicBezTo>
                <a:cubicBezTo>
                  <a:pt x="1826" y="1634"/>
                  <a:pt x="1825" y="1634"/>
                  <a:pt x="1825" y="1634"/>
                </a:cubicBezTo>
                <a:cubicBezTo>
                  <a:pt x="1824" y="1635"/>
                  <a:pt x="1823" y="1635"/>
                  <a:pt x="1822" y="1635"/>
                </a:cubicBezTo>
                <a:cubicBezTo>
                  <a:pt x="1821" y="1635"/>
                  <a:pt x="1820" y="1636"/>
                  <a:pt x="1819" y="1636"/>
                </a:cubicBezTo>
                <a:cubicBezTo>
                  <a:pt x="1818" y="1636"/>
                  <a:pt x="1818" y="1636"/>
                  <a:pt x="1818" y="1636"/>
                </a:cubicBezTo>
                <a:cubicBezTo>
                  <a:pt x="1816" y="1636"/>
                  <a:pt x="1814" y="1637"/>
                  <a:pt x="1812" y="1637"/>
                </a:cubicBezTo>
                <a:cubicBezTo>
                  <a:pt x="1809" y="1637"/>
                  <a:pt x="1807" y="1637"/>
                  <a:pt x="1805" y="1637"/>
                </a:cubicBezTo>
                <a:cubicBezTo>
                  <a:pt x="1805" y="1637"/>
                  <a:pt x="1805" y="1637"/>
                  <a:pt x="1805" y="1637"/>
                </a:cubicBezTo>
                <a:cubicBezTo>
                  <a:pt x="1804" y="1637"/>
                  <a:pt x="1804" y="1637"/>
                  <a:pt x="1804" y="1637"/>
                </a:cubicBezTo>
                <a:cubicBezTo>
                  <a:pt x="1804" y="1637"/>
                  <a:pt x="1804" y="1637"/>
                  <a:pt x="1804" y="1637"/>
                </a:cubicBezTo>
                <a:cubicBezTo>
                  <a:pt x="1777" y="1637"/>
                  <a:pt x="1750" y="1637"/>
                  <a:pt x="1722" y="1638"/>
                </a:cubicBezTo>
                <a:cubicBezTo>
                  <a:pt x="1719" y="1638"/>
                  <a:pt x="1716" y="1637"/>
                  <a:pt x="1714" y="1637"/>
                </a:cubicBezTo>
                <a:cubicBezTo>
                  <a:pt x="1713" y="1637"/>
                  <a:pt x="1712" y="1637"/>
                  <a:pt x="1712" y="1637"/>
                </a:cubicBezTo>
                <a:cubicBezTo>
                  <a:pt x="1709" y="1636"/>
                  <a:pt x="1707" y="1636"/>
                  <a:pt x="1705" y="1636"/>
                </a:cubicBezTo>
                <a:cubicBezTo>
                  <a:pt x="1705" y="1636"/>
                  <a:pt x="1705" y="1636"/>
                  <a:pt x="1705" y="1636"/>
                </a:cubicBezTo>
                <a:cubicBezTo>
                  <a:pt x="1704" y="1635"/>
                  <a:pt x="1704" y="1635"/>
                  <a:pt x="1704" y="1635"/>
                </a:cubicBezTo>
                <a:cubicBezTo>
                  <a:pt x="1701" y="1635"/>
                  <a:pt x="1699" y="1634"/>
                  <a:pt x="1697" y="1633"/>
                </a:cubicBezTo>
                <a:cubicBezTo>
                  <a:pt x="1696" y="1633"/>
                  <a:pt x="1695" y="1632"/>
                  <a:pt x="1695" y="1632"/>
                </a:cubicBezTo>
                <a:cubicBezTo>
                  <a:pt x="1693" y="1632"/>
                  <a:pt x="1692" y="1631"/>
                  <a:pt x="1691" y="1630"/>
                </a:cubicBezTo>
                <a:cubicBezTo>
                  <a:pt x="1691" y="1630"/>
                  <a:pt x="1690" y="1630"/>
                  <a:pt x="1690" y="1630"/>
                </a:cubicBezTo>
                <a:cubicBezTo>
                  <a:pt x="1686" y="1628"/>
                  <a:pt x="1682" y="1625"/>
                  <a:pt x="1680" y="1622"/>
                </a:cubicBezTo>
                <a:close/>
                <a:moveTo>
                  <a:pt x="1875" y="1783"/>
                </a:moveTo>
                <a:cubicBezTo>
                  <a:pt x="1873" y="1787"/>
                  <a:pt x="1870" y="1790"/>
                  <a:pt x="1866" y="1793"/>
                </a:cubicBezTo>
                <a:cubicBezTo>
                  <a:pt x="1862" y="1796"/>
                  <a:pt x="1858" y="1799"/>
                  <a:pt x="1852" y="1800"/>
                </a:cubicBezTo>
                <a:cubicBezTo>
                  <a:pt x="1846" y="1802"/>
                  <a:pt x="1840" y="1803"/>
                  <a:pt x="1833" y="1803"/>
                </a:cubicBezTo>
                <a:cubicBezTo>
                  <a:pt x="1815" y="1803"/>
                  <a:pt x="1815" y="1803"/>
                  <a:pt x="1815" y="1803"/>
                </a:cubicBezTo>
                <a:cubicBezTo>
                  <a:pt x="1814" y="1803"/>
                  <a:pt x="1814" y="1803"/>
                  <a:pt x="1814" y="1803"/>
                </a:cubicBezTo>
                <a:cubicBezTo>
                  <a:pt x="1789" y="1803"/>
                  <a:pt x="1765" y="1803"/>
                  <a:pt x="1740" y="1803"/>
                </a:cubicBezTo>
                <a:cubicBezTo>
                  <a:pt x="1737" y="1803"/>
                  <a:pt x="1734" y="1803"/>
                  <a:pt x="1731" y="1803"/>
                </a:cubicBezTo>
                <a:cubicBezTo>
                  <a:pt x="1730" y="1803"/>
                  <a:pt x="1730" y="1803"/>
                  <a:pt x="1729" y="1803"/>
                </a:cubicBezTo>
                <a:cubicBezTo>
                  <a:pt x="1726" y="1802"/>
                  <a:pt x="1724" y="1802"/>
                  <a:pt x="1721" y="1801"/>
                </a:cubicBezTo>
                <a:cubicBezTo>
                  <a:pt x="1721" y="1801"/>
                  <a:pt x="1721" y="1801"/>
                  <a:pt x="1720" y="1801"/>
                </a:cubicBezTo>
                <a:cubicBezTo>
                  <a:pt x="1720" y="1801"/>
                  <a:pt x="1720" y="1801"/>
                  <a:pt x="1720" y="1801"/>
                </a:cubicBezTo>
                <a:cubicBezTo>
                  <a:pt x="1709" y="1798"/>
                  <a:pt x="1698" y="1792"/>
                  <a:pt x="1692" y="1783"/>
                </a:cubicBezTo>
                <a:cubicBezTo>
                  <a:pt x="1692" y="1783"/>
                  <a:pt x="1692" y="1783"/>
                  <a:pt x="1692" y="1783"/>
                </a:cubicBezTo>
                <a:cubicBezTo>
                  <a:pt x="1692" y="1783"/>
                  <a:pt x="1692" y="1783"/>
                  <a:pt x="1692" y="1783"/>
                </a:cubicBezTo>
                <a:cubicBezTo>
                  <a:pt x="1691" y="1782"/>
                  <a:pt x="1690" y="1780"/>
                  <a:pt x="1690" y="1778"/>
                </a:cubicBezTo>
                <a:cubicBezTo>
                  <a:pt x="1689" y="1777"/>
                  <a:pt x="1689" y="1776"/>
                  <a:pt x="1689" y="1775"/>
                </a:cubicBezTo>
                <a:cubicBezTo>
                  <a:pt x="1688" y="1774"/>
                  <a:pt x="1688" y="1773"/>
                  <a:pt x="1688" y="1772"/>
                </a:cubicBezTo>
                <a:cubicBezTo>
                  <a:pt x="1688" y="1772"/>
                  <a:pt x="1688" y="1771"/>
                  <a:pt x="1688" y="1771"/>
                </a:cubicBezTo>
                <a:cubicBezTo>
                  <a:pt x="1687" y="1769"/>
                  <a:pt x="1687" y="1769"/>
                  <a:pt x="1687" y="1769"/>
                </a:cubicBezTo>
                <a:cubicBezTo>
                  <a:pt x="1687" y="1769"/>
                  <a:pt x="1687" y="1769"/>
                  <a:pt x="1687" y="1769"/>
                </a:cubicBezTo>
                <a:cubicBezTo>
                  <a:pt x="1686" y="1756"/>
                  <a:pt x="1685" y="1742"/>
                  <a:pt x="1684" y="1728"/>
                </a:cubicBezTo>
                <a:cubicBezTo>
                  <a:pt x="1684" y="1725"/>
                  <a:pt x="1684" y="1723"/>
                  <a:pt x="1684" y="1721"/>
                </a:cubicBezTo>
                <a:cubicBezTo>
                  <a:pt x="1683" y="1714"/>
                  <a:pt x="1683" y="1714"/>
                  <a:pt x="1683" y="1714"/>
                </a:cubicBezTo>
                <a:cubicBezTo>
                  <a:pt x="1683" y="1713"/>
                  <a:pt x="1683" y="1713"/>
                  <a:pt x="1683" y="1713"/>
                </a:cubicBezTo>
                <a:cubicBezTo>
                  <a:pt x="1683" y="1711"/>
                  <a:pt x="1683" y="1710"/>
                  <a:pt x="1684" y="1709"/>
                </a:cubicBezTo>
                <a:cubicBezTo>
                  <a:pt x="1684" y="1708"/>
                  <a:pt x="1684" y="1707"/>
                  <a:pt x="1684" y="1707"/>
                </a:cubicBezTo>
                <a:cubicBezTo>
                  <a:pt x="1685" y="1706"/>
                  <a:pt x="1685" y="1705"/>
                  <a:pt x="1685" y="1704"/>
                </a:cubicBezTo>
                <a:cubicBezTo>
                  <a:pt x="1686" y="1703"/>
                  <a:pt x="1686" y="1703"/>
                  <a:pt x="1686" y="1702"/>
                </a:cubicBezTo>
                <a:cubicBezTo>
                  <a:pt x="1686" y="1702"/>
                  <a:pt x="1686" y="1702"/>
                  <a:pt x="1686" y="1702"/>
                </a:cubicBezTo>
                <a:cubicBezTo>
                  <a:pt x="1687" y="1700"/>
                  <a:pt x="1688" y="1699"/>
                  <a:pt x="1689" y="1698"/>
                </a:cubicBezTo>
                <a:cubicBezTo>
                  <a:pt x="1690" y="1697"/>
                  <a:pt x="1691" y="1697"/>
                  <a:pt x="1691" y="1696"/>
                </a:cubicBezTo>
                <a:cubicBezTo>
                  <a:pt x="1692" y="1695"/>
                  <a:pt x="1693" y="1695"/>
                  <a:pt x="1694" y="1694"/>
                </a:cubicBezTo>
                <a:cubicBezTo>
                  <a:pt x="1695" y="1694"/>
                  <a:pt x="1695" y="1693"/>
                  <a:pt x="1695" y="1693"/>
                </a:cubicBezTo>
                <a:cubicBezTo>
                  <a:pt x="1695" y="1693"/>
                  <a:pt x="1696" y="1693"/>
                  <a:pt x="1696" y="1693"/>
                </a:cubicBezTo>
                <a:cubicBezTo>
                  <a:pt x="1698" y="1692"/>
                  <a:pt x="1699" y="1691"/>
                  <a:pt x="1701" y="1690"/>
                </a:cubicBezTo>
                <a:cubicBezTo>
                  <a:pt x="1702" y="1690"/>
                  <a:pt x="1702" y="1689"/>
                  <a:pt x="1702" y="1689"/>
                </a:cubicBezTo>
                <a:cubicBezTo>
                  <a:pt x="1703" y="1689"/>
                  <a:pt x="1703" y="1689"/>
                  <a:pt x="1703" y="1689"/>
                </a:cubicBezTo>
                <a:cubicBezTo>
                  <a:pt x="1704" y="1689"/>
                  <a:pt x="1704" y="1689"/>
                  <a:pt x="1705" y="1688"/>
                </a:cubicBezTo>
                <a:cubicBezTo>
                  <a:pt x="1706" y="1688"/>
                  <a:pt x="1708" y="1687"/>
                  <a:pt x="1709" y="1687"/>
                </a:cubicBezTo>
                <a:cubicBezTo>
                  <a:pt x="1710" y="1687"/>
                  <a:pt x="1711" y="1686"/>
                  <a:pt x="1712" y="1686"/>
                </a:cubicBezTo>
                <a:cubicBezTo>
                  <a:pt x="1713" y="1686"/>
                  <a:pt x="1714" y="1686"/>
                  <a:pt x="1714" y="1686"/>
                </a:cubicBezTo>
                <a:cubicBezTo>
                  <a:pt x="1717" y="1685"/>
                  <a:pt x="1720" y="1685"/>
                  <a:pt x="1723" y="1685"/>
                </a:cubicBezTo>
                <a:cubicBezTo>
                  <a:pt x="1723" y="1685"/>
                  <a:pt x="1724" y="1685"/>
                  <a:pt x="1724" y="1685"/>
                </a:cubicBezTo>
                <a:cubicBezTo>
                  <a:pt x="1725" y="1685"/>
                  <a:pt x="1726" y="1685"/>
                  <a:pt x="1727" y="1685"/>
                </a:cubicBezTo>
                <a:cubicBezTo>
                  <a:pt x="1731" y="1685"/>
                  <a:pt x="1731" y="1685"/>
                  <a:pt x="1731" y="1685"/>
                </a:cubicBezTo>
                <a:cubicBezTo>
                  <a:pt x="1736" y="1684"/>
                  <a:pt x="1740" y="1684"/>
                  <a:pt x="1744" y="1684"/>
                </a:cubicBezTo>
                <a:cubicBezTo>
                  <a:pt x="1748" y="1684"/>
                  <a:pt x="1752" y="1684"/>
                  <a:pt x="1755" y="1684"/>
                </a:cubicBezTo>
                <a:cubicBezTo>
                  <a:pt x="1791" y="1684"/>
                  <a:pt x="1791" y="1684"/>
                  <a:pt x="1791" y="1684"/>
                </a:cubicBezTo>
                <a:cubicBezTo>
                  <a:pt x="1801" y="1684"/>
                  <a:pt x="1811" y="1684"/>
                  <a:pt x="1820" y="1685"/>
                </a:cubicBezTo>
                <a:cubicBezTo>
                  <a:pt x="1822" y="1685"/>
                  <a:pt x="1823" y="1685"/>
                  <a:pt x="1825" y="1685"/>
                </a:cubicBezTo>
                <a:cubicBezTo>
                  <a:pt x="1826" y="1686"/>
                  <a:pt x="1827" y="1686"/>
                  <a:pt x="1828" y="1686"/>
                </a:cubicBezTo>
                <a:cubicBezTo>
                  <a:pt x="1828" y="1686"/>
                  <a:pt x="1829" y="1686"/>
                  <a:pt x="1830" y="1686"/>
                </a:cubicBezTo>
                <a:cubicBezTo>
                  <a:pt x="1830" y="1686"/>
                  <a:pt x="1831" y="1686"/>
                  <a:pt x="1831" y="1687"/>
                </a:cubicBezTo>
                <a:cubicBezTo>
                  <a:pt x="1832" y="1687"/>
                  <a:pt x="1832" y="1687"/>
                  <a:pt x="1833" y="1687"/>
                </a:cubicBezTo>
                <a:cubicBezTo>
                  <a:pt x="1834" y="1687"/>
                  <a:pt x="1836" y="1688"/>
                  <a:pt x="1838" y="1689"/>
                </a:cubicBezTo>
                <a:cubicBezTo>
                  <a:pt x="1839" y="1689"/>
                  <a:pt x="1840" y="1689"/>
                  <a:pt x="1841" y="1690"/>
                </a:cubicBezTo>
                <a:cubicBezTo>
                  <a:pt x="1842" y="1690"/>
                  <a:pt x="1842" y="1690"/>
                  <a:pt x="1843" y="1691"/>
                </a:cubicBezTo>
                <a:cubicBezTo>
                  <a:pt x="1845" y="1691"/>
                  <a:pt x="1846" y="1692"/>
                  <a:pt x="1847" y="1693"/>
                </a:cubicBezTo>
                <a:cubicBezTo>
                  <a:pt x="1852" y="1695"/>
                  <a:pt x="1856" y="1698"/>
                  <a:pt x="1859" y="1702"/>
                </a:cubicBezTo>
                <a:cubicBezTo>
                  <a:pt x="1862" y="1705"/>
                  <a:pt x="1864" y="1709"/>
                  <a:pt x="1865" y="1713"/>
                </a:cubicBezTo>
                <a:cubicBezTo>
                  <a:pt x="1870" y="1736"/>
                  <a:pt x="1870" y="1736"/>
                  <a:pt x="1870" y="1736"/>
                </a:cubicBezTo>
                <a:cubicBezTo>
                  <a:pt x="1871" y="1746"/>
                  <a:pt x="1873" y="1755"/>
                  <a:pt x="1875" y="1764"/>
                </a:cubicBezTo>
                <a:cubicBezTo>
                  <a:pt x="1875" y="1764"/>
                  <a:pt x="1875" y="1764"/>
                  <a:pt x="1875" y="1764"/>
                </a:cubicBezTo>
                <a:cubicBezTo>
                  <a:pt x="1876" y="1770"/>
                  <a:pt x="1876" y="1770"/>
                  <a:pt x="1876" y="1770"/>
                </a:cubicBezTo>
                <a:cubicBezTo>
                  <a:pt x="1877" y="1775"/>
                  <a:pt x="1877" y="1779"/>
                  <a:pt x="1875" y="1783"/>
                </a:cubicBezTo>
                <a:close/>
                <a:moveTo>
                  <a:pt x="2041" y="1494"/>
                </a:moveTo>
                <a:cubicBezTo>
                  <a:pt x="2036" y="1492"/>
                  <a:pt x="2032" y="1490"/>
                  <a:pt x="2030" y="1487"/>
                </a:cubicBezTo>
                <a:cubicBezTo>
                  <a:pt x="2027" y="1485"/>
                  <a:pt x="2024" y="1482"/>
                  <a:pt x="2023" y="1479"/>
                </a:cubicBezTo>
                <a:cubicBezTo>
                  <a:pt x="2021" y="1474"/>
                  <a:pt x="2021" y="1474"/>
                  <a:pt x="2021" y="1474"/>
                </a:cubicBezTo>
                <a:cubicBezTo>
                  <a:pt x="2019" y="1467"/>
                  <a:pt x="2016" y="1460"/>
                  <a:pt x="2014" y="1453"/>
                </a:cubicBezTo>
                <a:cubicBezTo>
                  <a:pt x="2012" y="1449"/>
                  <a:pt x="2009" y="1444"/>
                  <a:pt x="2009" y="1439"/>
                </a:cubicBezTo>
                <a:cubicBezTo>
                  <a:pt x="2009" y="1439"/>
                  <a:pt x="2009" y="1438"/>
                  <a:pt x="2009" y="1437"/>
                </a:cubicBezTo>
                <a:cubicBezTo>
                  <a:pt x="2009" y="1437"/>
                  <a:pt x="2009" y="1437"/>
                  <a:pt x="2009" y="1437"/>
                </a:cubicBezTo>
                <a:cubicBezTo>
                  <a:pt x="2009" y="1436"/>
                  <a:pt x="2009" y="1436"/>
                  <a:pt x="2009" y="1436"/>
                </a:cubicBezTo>
                <a:cubicBezTo>
                  <a:pt x="2010" y="1435"/>
                  <a:pt x="2009" y="1435"/>
                  <a:pt x="2010" y="1434"/>
                </a:cubicBezTo>
                <a:cubicBezTo>
                  <a:pt x="2010" y="1434"/>
                  <a:pt x="2010" y="1434"/>
                  <a:pt x="2010" y="1434"/>
                </a:cubicBezTo>
                <a:cubicBezTo>
                  <a:pt x="2016" y="1421"/>
                  <a:pt x="2039" y="1423"/>
                  <a:pt x="2051" y="1423"/>
                </a:cubicBezTo>
                <a:cubicBezTo>
                  <a:pt x="2110" y="1422"/>
                  <a:pt x="2110" y="1422"/>
                  <a:pt x="2110" y="1422"/>
                </a:cubicBezTo>
                <a:cubicBezTo>
                  <a:pt x="2115" y="1422"/>
                  <a:pt x="2120" y="1423"/>
                  <a:pt x="2125" y="1424"/>
                </a:cubicBezTo>
                <a:cubicBezTo>
                  <a:pt x="2126" y="1424"/>
                  <a:pt x="2128" y="1424"/>
                  <a:pt x="2129" y="1425"/>
                </a:cubicBezTo>
                <a:cubicBezTo>
                  <a:pt x="2129" y="1425"/>
                  <a:pt x="2130" y="1425"/>
                  <a:pt x="2131" y="1425"/>
                </a:cubicBezTo>
                <a:cubicBezTo>
                  <a:pt x="2132" y="1425"/>
                  <a:pt x="2133" y="1426"/>
                  <a:pt x="2133" y="1426"/>
                </a:cubicBezTo>
                <a:cubicBezTo>
                  <a:pt x="2135" y="1426"/>
                  <a:pt x="2137" y="1427"/>
                  <a:pt x="2138" y="1428"/>
                </a:cubicBezTo>
                <a:cubicBezTo>
                  <a:pt x="2139" y="1428"/>
                  <a:pt x="2139" y="1428"/>
                  <a:pt x="2139" y="1428"/>
                </a:cubicBezTo>
                <a:cubicBezTo>
                  <a:pt x="2139" y="1428"/>
                  <a:pt x="2139" y="1428"/>
                  <a:pt x="2140" y="1428"/>
                </a:cubicBezTo>
                <a:cubicBezTo>
                  <a:pt x="2141" y="1429"/>
                  <a:pt x="2142" y="1429"/>
                  <a:pt x="2144" y="1430"/>
                </a:cubicBezTo>
                <a:cubicBezTo>
                  <a:pt x="2145" y="1431"/>
                  <a:pt x="2146" y="1431"/>
                  <a:pt x="2146" y="1431"/>
                </a:cubicBezTo>
                <a:cubicBezTo>
                  <a:pt x="2147" y="1432"/>
                  <a:pt x="2147" y="1432"/>
                  <a:pt x="2148" y="1432"/>
                </a:cubicBezTo>
                <a:cubicBezTo>
                  <a:pt x="2148" y="1433"/>
                  <a:pt x="2148" y="1433"/>
                  <a:pt x="2149" y="1433"/>
                </a:cubicBezTo>
                <a:cubicBezTo>
                  <a:pt x="2149" y="1433"/>
                  <a:pt x="2150" y="1434"/>
                  <a:pt x="2150" y="1434"/>
                </a:cubicBezTo>
                <a:cubicBezTo>
                  <a:pt x="2153" y="1436"/>
                  <a:pt x="2156" y="1439"/>
                  <a:pt x="2157" y="1442"/>
                </a:cubicBezTo>
                <a:cubicBezTo>
                  <a:pt x="2157" y="1442"/>
                  <a:pt x="2157" y="1442"/>
                  <a:pt x="2157" y="1442"/>
                </a:cubicBezTo>
                <a:cubicBezTo>
                  <a:pt x="2163" y="1450"/>
                  <a:pt x="2166" y="1460"/>
                  <a:pt x="2170" y="1468"/>
                </a:cubicBezTo>
                <a:cubicBezTo>
                  <a:pt x="2170" y="1468"/>
                  <a:pt x="2170" y="1468"/>
                  <a:pt x="2170" y="1468"/>
                </a:cubicBezTo>
                <a:cubicBezTo>
                  <a:pt x="2172" y="1473"/>
                  <a:pt x="2176" y="1477"/>
                  <a:pt x="2177" y="1482"/>
                </a:cubicBezTo>
                <a:cubicBezTo>
                  <a:pt x="2177" y="1482"/>
                  <a:pt x="2177" y="1483"/>
                  <a:pt x="2177" y="1483"/>
                </a:cubicBezTo>
                <a:cubicBezTo>
                  <a:pt x="2177" y="1483"/>
                  <a:pt x="2177" y="1483"/>
                  <a:pt x="2177" y="1483"/>
                </a:cubicBezTo>
                <a:cubicBezTo>
                  <a:pt x="2178" y="1492"/>
                  <a:pt x="2170" y="1496"/>
                  <a:pt x="2162" y="1498"/>
                </a:cubicBezTo>
                <a:cubicBezTo>
                  <a:pt x="2161" y="1498"/>
                  <a:pt x="2161" y="1498"/>
                  <a:pt x="2161" y="1499"/>
                </a:cubicBezTo>
                <a:cubicBezTo>
                  <a:pt x="2160" y="1499"/>
                  <a:pt x="2160" y="1499"/>
                  <a:pt x="2159" y="1499"/>
                </a:cubicBezTo>
                <a:cubicBezTo>
                  <a:pt x="2158" y="1499"/>
                  <a:pt x="2156" y="1499"/>
                  <a:pt x="2155" y="1500"/>
                </a:cubicBezTo>
                <a:cubicBezTo>
                  <a:pt x="2154" y="1500"/>
                  <a:pt x="2154" y="1500"/>
                  <a:pt x="2153" y="1500"/>
                </a:cubicBezTo>
                <a:cubicBezTo>
                  <a:pt x="2152" y="1500"/>
                  <a:pt x="2150" y="1500"/>
                  <a:pt x="2149" y="1500"/>
                </a:cubicBezTo>
                <a:cubicBezTo>
                  <a:pt x="2148" y="1500"/>
                  <a:pt x="2147" y="1500"/>
                  <a:pt x="2146" y="1500"/>
                </a:cubicBezTo>
                <a:cubicBezTo>
                  <a:pt x="2146" y="1500"/>
                  <a:pt x="2146" y="1500"/>
                  <a:pt x="2146" y="1500"/>
                </a:cubicBezTo>
                <a:cubicBezTo>
                  <a:pt x="2144" y="1500"/>
                  <a:pt x="2144" y="1500"/>
                  <a:pt x="2144" y="1500"/>
                </a:cubicBezTo>
                <a:cubicBezTo>
                  <a:pt x="2135" y="1500"/>
                  <a:pt x="2126" y="1500"/>
                  <a:pt x="2117" y="1500"/>
                </a:cubicBezTo>
                <a:cubicBezTo>
                  <a:pt x="2102" y="1500"/>
                  <a:pt x="2087" y="1500"/>
                  <a:pt x="2072" y="1500"/>
                </a:cubicBezTo>
                <a:cubicBezTo>
                  <a:pt x="2061" y="1500"/>
                  <a:pt x="2050" y="1499"/>
                  <a:pt x="2041" y="1494"/>
                </a:cubicBezTo>
                <a:cubicBezTo>
                  <a:pt x="2041" y="1494"/>
                  <a:pt x="2041" y="1494"/>
                  <a:pt x="2041" y="1494"/>
                </a:cubicBezTo>
                <a:close/>
                <a:moveTo>
                  <a:pt x="2079" y="1621"/>
                </a:moveTo>
                <a:cubicBezTo>
                  <a:pt x="2076" y="1617"/>
                  <a:pt x="2073" y="1614"/>
                  <a:pt x="2072" y="1611"/>
                </a:cubicBezTo>
                <a:cubicBezTo>
                  <a:pt x="2064" y="1588"/>
                  <a:pt x="2064" y="1588"/>
                  <a:pt x="2064" y="1588"/>
                </a:cubicBezTo>
                <a:cubicBezTo>
                  <a:pt x="2061" y="1581"/>
                  <a:pt x="2059" y="1575"/>
                  <a:pt x="2056" y="1568"/>
                </a:cubicBezTo>
                <a:cubicBezTo>
                  <a:pt x="2056" y="1568"/>
                  <a:pt x="2056" y="1568"/>
                  <a:pt x="2056" y="1568"/>
                </a:cubicBezTo>
                <a:cubicBezTo>
                  <a:pt x="2055" y="1565"/>
                  <a:pt x="2055" y="1565"/>
                  <a:pt x="2055" y="1565"/>
                </a:cubicBezTo>
                <a:cubicBezTo>
                  <a:pt x="2054" y="1561"/>
                  <a:pt x="2054" y="1558"/>
                  <a:pt x="2055" y="1555"/>
                </a:cubicBezTo>
                <a:cubicBezTo>
                  <a:pt x="2056" y="1553"/>
                  <a:pt x="2057" y="1552"/>
                  <a:pt x="2059" y="1550"/>
                </a:cubicBezTo>
                <a:cubicBezTo>
                  <a:pt x="2059" y="1550"/>
                  <a:pt x="2059" y="1550"/>
                  <a:pt x="2060" y="1549"/>
                </a:cubicBezTo>
                <a:cubicBezTo>
                  <a:pt x="2060" y="1549"/>
                  <a:pt x="2061" y="1548"/>
                  <a:pt x="2061" y="1548"/>
                </a:cubicBezTo>
                <a:cubicBezTo>
                  <a:pt x="2064" y="1546"/>
                  <a:pt x="2068" y="1544"/>
                  <a:pt x="2072" y="1543"/>
                </a:cubicBezTo>
                <a:cubicBezTo>
                  <a:pt x="2076" y="1542"/>
                  <a:pt x="2080" y="1542"/>
                  <a:pt x="2084" y="1541"/>
                </a:cubicBezTo>
                <a:cubicBezTo>
                  <a:pt x="2100" y="1540"/>
                  <a:pt x="2117" y="1541"/>
                  <a:pt x="2125" y="1541"/>
                </a:cubicBezTo>
                <a:cubicBezTo>
                  <a:pt x="2153" y="1541"/>
                  <a:pt x="2202" y="1535"/>
                  <a:pt x="2218" y="1564"/>
                </a:cubicBezTo>
                <a:cubicBezTo>
                  <a:pt x="2218" y="1564"/>
                  <a:pt x="2218" y="1564"/>
                  <a:pt x="2218" y="1564"/>
                </a:cubicBezTo>
                <a:cubicBezTo>
                  <a:pt x="2218" y="1565"/>
                  <a:pt x="2218" y="1565"/>
                  <a:pt x="2218" y="1565"/>
                </a:cubicBezTo>
                <a:cubicBezTo>
                  <a:pt x="2218" y="1565"/>
                  <a:pt x="2218" y="1565"/>
                  <a:pt x="2218" y="1565"/>
                </a:cubicBezTo>
                <a:cubicBezTo>
                  <a:pt x="2224" y="1577"/>
                  <a:pt x="2230" y="1589"/>
                  <a:pt x="2236" y="1601"/>
                </a:cubicBezTo>
                <a:cubicBezTo>
                  <a:pt x="2238" y="1605"/>
                  <a:pt x="2241" y="1609"/>
                  <a:pt x="2242" y="1614"/>
                </a:cubicBezTo>
                <a:cubicBezTo>
                  <a:pt x="2242" y="1614"/>
                  <a:pt x="2242" y="1614"/>
                  <a:pt x="2242" y="1614"/>
                </a:cubicBezTo>
                <a:cubicBezTo>
                  <a:pt x="2242" y="1615"/>
                  <a:pt x="2242" y="1616"/>
                  <a:pt x="2242" y="1617"/>
                </a:cubicBezTo>
                <a:cubicBezTo>
                  <a:pt x="2242" y="1618"/>
                  <a:pt x="2242" y="1619"/>
                  <a:pt x="2242" y="1620"/>
                </a:cubicBezTo>
                <a:cubicBezTo>
                  <a:pt x="2242" y="1620"/>
                  <a:pt x="2242" y="1620"/>
                  <a:pt x="2242" y="1620"/>
                </a:cubicBezTo>
                <a:cubicBezTo>
                  <a:pt x="2242" y="1620"/>
                  <a:pt x="2242" y="1621"/>
                  <a:pt x="2242" y="1621"/>
                </a:cubicBezTo>
                <a:cubicBezTo>
                  <a:pt x="2242" y="1622"/>
                  <a:pt x="2241" y="1623"/>
                  <a:pt x="2240" y="1624"/>
                </a:cubicBezTo>
                <a:cubicBezTo>
                  <a:pt x="2240" y="1625"/>
                  <a:pt x="2240" y="1625"/>
                  <a:pt x="2240" y="1625"/>
                </a:cubicBezTo>
                <a:cubicBezTo>
                  <a:pt x="2239" y="1626"/>
                  <a:pt x="2238" y="1627"/>
                  <a:pt x="2237" y="1628"/>
                </a:cubicBezTo>
                <a:cubicBezTo>
                  <a:pt x="2237" y="1628"/>
                  <a:pt x="2237" y="1628"/>
                  <a:pt x="2237" y="1628"/>
                </a:cubicBezTo>
                <a:cubicBezTo>
                  <a:pt x="2236" y="1629"/>
                  <a:pt x="2236" y="1629"/>
                  <a:pt x="2236" y="1629"/>
                </a:cubicBezTo>
                <a:cubicBezTo>
                  <a:pt x="2235" y="1630"/>
                  <a:pt x="2234" y="1630"/>
                  <a:pt x="2234" y="1630"/>
                </a:cubicBezTo>
                <a:cubicBezTo>
                  <a:pt x="2231" y="1632"/>
                  <a:pt x="2229" y="1633"/>
                  <a:pt x="2225" y="1634"/>
                </a:cubicBezTo>
                <a:cubicBezTo>
                  <a:pt x="2225" y="1634"/>
                  <a:pt x="2224" y="1635"/>
                  <a:pt x="2223" y="1635"/>
                </a:cubicBezTo>
                <a:cubicBezTo>
                  <a:pt x="2221" y="1635"/>
                  <a:pt x="2220" y="1635"/>
                  <a:pt x="2219" y="1636"/>
                </a:cubicBezTo>
                <a:cubicBezTo>
                  <a:pt x="2218" y="1636"/>
                  <a:pt x="2218" y="1636"/>
                  <a:pt x="2217" y="1636"/>
                </a:cubicBezTo>
                <a:cubicBezTo>
                  <a:pt x="2217" y="1636"/>
                  <a:pt x="2216" y="1636"/>
                  <a:pt x="2216" y="1636"/>
                </a:cubicBezTo>
                <a:cubicBezTo>
                  <a:pt x="2187" y="1639"/>
                  <a:pt x="2156" y="1636"/>
                  <a:pt x="2126" y="1637"/>
                </a:cubicBezTo>
                <a:cubicBezTo>
                  <a:pt x="2123" y="1637"/>
                  <a:pt x="2120" y="1636"/>
                  <a:pt x="2117" y="1636"/>
                </a:cubicBezTo>
                <a:cubicBezTo>
                  <a:pt x="2117" y="1636"/>
                  <a:pt x="2117" y="1636"/>
                  <a:pt x="2117" y="1636"/>
                </a:cubicBezTo>
                <a:cubicBezTo>
                  <a:pt x="2106" y="1635"/>
                  <a:pt x="2095" y="1631"/>
                  <a:pt x="2086" y="1625"/>
                </a:cubicBezTo>
                <a:cubicBezTo>
                  <a:pt x="2083" y="1624"/>
                  <a:pt x="2081" y="1622"/>
                  <a:pt x="2079" y="1621"/>
                </a:cubicBezTo>
                <a:close/>
                <a:moveTo>
                  <a:pt x="2322" y="1782"/>
                </a:moveTo>
                <a:cubicBezTo>
                  <a:pt x="2322" y="1783"/>
                  <a:pt x="2321" y="1783"/>
                  <a:pt x="2321" y="1784"/>
                </a:cubicBezTo>
                <a:cubicBezTo>
                  <a:pt x="2321" y="1785"/>
                  <a:pt x="2321" y="1785"/>
                  <a:pt x="2321" y="1786"/>
                </a:cubicBezTo>
                <a:cubicBezTo>
                  <a:pt x="2320" y="1787"/>
                  <a:pt x="2320" y="1788"/>
                  <a:pt x="2319" y="1789"/>
                </a:cubicBezTo>
                <a:cubicBezTo>
                  <a:pt x="2319" y="1789"/>
                  <a:pt x="2319" y="1789"/>
                  <a:pt x="2319" y="1790"/>
                </a:cubicBezTo>
                <a:cubicBezTo>
                  <a:pt x="2318" y="1790"/>
                  <a:pt x="2318" y="1791"/>
                  <a:pt x="2317" y="1791"/>
                </a:cubicBezTo>
                <a:cubicBezTo>
                  <a:pt x="2317" y="1791"/>
                  <a:pt x="2317" y="1792"/>
                  <a:pt x="2316" y="1792"/>
                </a:cubicBezTo>
                <a:cubicBezTo>
                  <a:pt x="2316" y="1792"/>
                  <a:pt x="2316" y="1792"/>
                  <a:pt x="2316" y="1793"/>
                </a:cubicBezTo>
                <a:cubicBezTo>
                  <a:pt x="2310" y="1798"/>
                  <a:pt x="2303" y="1800"/>
                  <a:pt x="2296" y="1801"/>
                </a:cubicBezTo>
                <a:cubicBezTo>
                  <a:pt x="2296" y="1801"/>
                  <a:pt x="2295" y="1801"/>
                  <a:pt x="2295" y="1801"/>
                </a:cubicBezTo>
                <a:cubicBezTo>
                  <a:pt x="2292" y="1802"/>
                  <a:pt x="2289" y="1802"/>
                  <a:pt x="2286" y="1802"/>
                </a:cubicBezTo>
                <a:cubicBezTo>
                  <a:pt x="2286" y="1802"/>
                  <a:pt x="2286" y="1802"/>
                  <a:pt x="2286" y="1802"/>
                </a:cubicBezTo>
                <a:cubicBezTo>
                  <a:pt x="2283" y="1802"/>
                  <a:pt x="2283" y="1802"/>
                  <a:pt x="2283" y="1802"/>
                </a:cubicBezTo>
                <a:cubicBezTo>
                  <a:pt x="2280" y="1802"/>
                  <a:pt x="2277" y="1802"/>
                  <a:pt x="2275" y="1802"/>
                </a:cubicBezTo>
                <a:cubicBezTo>
                  <a:pt x="2193" y="1802"/>
                  <a:pt x="2193" y="1802"/>
                  <a:pt x="2193" y="1802"/>
                </a:cubicBezTo>
                <a:cubicBezTo>
                  <a:pt x="2190" y="1802"/>
                  <a:pt x="2187" y="1802"/>
                  <a:pt x="2184" y="1802"/>
                </a:cubicBezTo>
                <a:cubicBezTo>
                  <a:pt x="2183" y="1801"/>
                  <a:pt x="2182" y="1801"/>
                  <a:pt x="2181" y="1801"/>
                </a:cubicBezTo>
                <a:cubicBezTo>
                  <a:pt x="2164" y="1799"/>
                  <a:pt x="2144" y="1791"/>
                  <a:pt x="2135" y="1776"/>
                </a:cubicBezTo>
                <a:cubicBezTo>
                  <a:pt x="2133" y="1774"/>
                  <a:pt x="2132" y="1772"/>
                  <a:pt x="2131" y="1770"/>
                </a:cubicBezTo>
                <a:cubicBezTo>
                  <a:pt x="2131" y="1769"/>
                  <a:pt x="2131" y="1769"/>
                  <a:pt x="2131" y="1769"/>
                </a:cubicBezTo>
                <a:cubicBezTo>
                  <a:pt x="2131" y="1769"/>
                  <a:pt x="2131" y="1769"/>
                  <a:pt x="2131" y="1769"/>
                </a:cubicBezTo>
                <a:cubicBezTo>
                  <a:pt x="2127" y="1757"/>
                  <a:pt x="2122" y="1746"/>
                  <a:pt x="2118" y="1734"/>
                </a:cubicBezTo>
                <a:cubicBezTo>
                  <a:pt x="2116" y="1728"/>
                  <a:pt x="2112" y="1720"/>
                  <a:pt x="2110" y="1713"/>
                </a:cubicBezTo>
                <a:cubicBezTo>
                  <a:pt x="2110" y="1713"/>
                  <a:pt x="2110" y="1713"/>
                  <a:pt x="2110" y="1713"/>
                </a:cubicBezTo>
                <a:cubicBezTo>
                  <a:pt x="2110" y="1713"/>
                  <a:pt x="2110" y="1712"/>
                  <a:pt x="2110" y="1712"/>
                </a:cubicBezTo>
                <a:cubicBezTo>
                  <a:pt x="2110" y="1712"/>
                  <a:pt x="2109" y="1711"/>
                  <a:pt x="2109" y="1710"/>
                </a:cubicBezTo>
                <a:cubicBezTo>
                  <a:pt x="2109" y="1707"/>
                  <a:pt x="2109" y="1704"/>
                  <a:pt x="2109" y="1701"/>
                </a:cubicBezTo>
                <a:cubicBezTo>
                  <a:pt x="2110" y="1699"/>
                  <a:pt x="2111" y="1698"/>
                  <a:pt x="2112" y="1696"/>
                </a:cubicBezTo>
                <a:cubicBezTo>
                  <a:pt x="2112" y="1696"/>
                  <a:pt x="2112" y="1696"/>
                  <a:pt x="2112" y="1696"/>
                </a:cubicBezTo>
                <a:cubicBezTo>
                  <a:pt x="2117" y="1688"/>
                  <a:pt x="2126" y="1685"/>
                  <a:pt x="2136" y="1684"/>
                </a:cubicBezTo>
                <a:cubicBezTo>
                  <a:pt x="2136" y="1684"/>
                  <a:pt x="2136" y="1684"/>
                  <a:pt x="2137" y="1684"/>
                </a:cubicBezTo>
                <a:cubicBezTo>
                  <a:pt x="2139" y="1684"/>
                  <a:pt x="2141" y="1684"/>
                  <a:pt x="2144" y="1684"/>
                </a:cubicBezTo>
                <a:cubicBezTo>
                  <a:pt x="2144" y="1684"/>
                  <a:pt x="2145" y="1683"/>
                  <a:pt x="2145" y="1683"/>
                </a:cubicBezTo>
                <a:cubicBezTo>
                  <a:pt x="2151" y="1683"/>
                  <a:pt x="2151" y="1683"/>
                  <a:pt x="2151" y="1683"/>
                </a:cubicBezTo>
                <a:cubicBezTo>
                  <a:pt x="2152" y="1683"/>
                  <a:pt x="2153" y="1683"/>
                  <a:pt x="2155" y="1683"/>
                </a:cubicBezTo>
                <a:cubicBezTo>
                  <a:pt x="2180" y="1683"/>
                  <a:pt x="2205" y="1683"/>
                  <a:pt x="2231" y="1683"/>
                </a:cubicBezTo>
                <a:cubicBezTo>
                  <a:pt x="2231" y="1683"/>
                  <a:pt x="2231" y="1683"/>
                  <a:pt x="2231" y="1683"/>
                </a:cubicBezTo>
                <a:cubicBezTo>
                  <a:pt x="2231" y="1683"/>
                  <a:pt x="2231" y="1683"/>
                  <a:pt x="2231" y="1683"/>
                </a:cubicBezTo>
                <a:cubicBezTo>
                  <a:pt x="2234" y="1683"/>
                  <a:pt x="2237" y="1683"/>
                  <a:pt x="2240" y="1684"/>
                </a:cubicBezTo>
                <a:cubicBezTo>
                  <a:pt x="2240" y="1684"/>
                  <a:pt x="2241" y="1684"/>
                  <a:pt x="2241" y="1684"/>
                </a:cubicBezTo>
                <a:cubicBezTo>
                  <a:pt x="2258" y="1686"/>
                  <a:pt x="2277" y="1693"/>
                  <a:pt x="2287" y="1706"/>
                </a:cubicBezTo>
                <a:cubicBezTo>
                  <a:pt x="2289" y="1708"/>
                  <a:pt x="2290" y="1710"/>
                  <a:pt x="2291" y="1712"/>
                </a:cubicBezTo>
                <a:cubicBezTo>
                  <a:pt x="2294" y="1717"/>
                  <a:pt x="2294" y="1717"/>
                  <a:pt x="2294" y="1717"/>
                </a:cubicBezTo>
                <a:cubicBezTo>
                  <a:pt x="2299" y="1727"/>
                  <a:pt x="2304" y="1737"/>
                  <a:pt x="2309" y="1748"/>
                </a:cubicBezTo>
                <a:cubicBezTo>
                  <a:pt x="2312" y="1754"/>
                  <a:pt x="2318" y="1762"/>
                  <a:pt x="2320" y="1771"/>
                </a:cubicBezTo>
                <a:cubicBezTo>
                  <a:pt x="2322" y="1775"/>
                  <a:pt x="2323" y="1778"/>
                  <a:pt x="2322" y="1782"/>
                </a:cubicBezTo>
                <a:close/>
                <a:moveTo>
                  <a:pt x="2340" y="1624"/>
                </a:moveTo>
                <a:cubicBezTo>
                  <a:pt x="2338" y="1622"/>
                  <a:pt x="2337" y="1621"/>
                  <a:pt x="2335" y="1620"/>
                </a:cubicBezTo>
                <a:cubicBezTo>
                  <a:pt x="2331" y="1617"/>
                  <a:pt x="2328" y="1613"/>
                  <a:pt x="2326" y="1610"/>
                </a:cubicBezTo>
                <a:cubicBezTo>
                  <a:pt x="2324" y="1607"/>
                  <a:pt x="2324" y="1607"/>
                  <a:pt x="2324" y="1607"/>
                </a:cubicBezTo>
                <a:cubicBezTo>
                  <a:pt x="2324" y="1607"/>
                  <a:pt x="2324" y="1607"/>
                  <a:pt x="2324" y="1607"/>
                </a:cubicBezTo>
                <a:cubicBezTo>
                  <a:pt x="2317" y="1594"/>
                  <a:pt x="2310" y="1582"/>
                  <a:pt x="2303" y="1569"/>
                </a:cubicBezTo>
                <a:cubicBezTo>
                  <a:pt x="2303" y="1569"/>
                  <a:pt x="2303" y="1569"/>
                  <a:pt x="2303" y="1569"/>
                </a:cubicBezTo>
                <a:cubicBezTo>
                  <a:pt x="2300" y="1564"/>
                  <a:pt x="2300" y="1564"/>
                  <a:pt x="2300" y="1564"/>
                </a:cubicBezTo>
                <a:cubicBezTo>
                  <a:pt x="2298" y="1561"/>
                  <a:pt x="2298" y="1558"/>
                  <a:pt x="2298" y="1555"/>
                </a:cubicBezTo>
                <a:cubicBezTo>
                  <a:pt x="2299" y="1552"/>
                  <a:pt x="2300" y="1550"/>
                  <a:pt x="2303" y="1547"/>
                </a:cubicBezTo>
                <a:cubicBezTo>
                  <a:pt x="2306" y="1545"/>
                  <a:pt x="2309" y="1544"/>
                  <a:pt x="2313" y="1542"/>
                </a:cubicBezTo>
                <a:cubicBezTo>
                  <a:pt x="2318" y="1541"/>
                  <a:pt x="2323" y="1541"/>
                  <a:pt x="2329" y="1541"/>
                </a:cubicBezTo>
                <a:cubicBezTo>
                  <a:pt x="2330" y="1541"/>
                  <a:pt x="2330" y="1541"/>
                  <a:pt x="2330" y="1541"/>
                </a:cubicBezTo>
                <a:cubicBezTo>
                  <a:pt x="2342" y="1540"/>
                  <a:pt x="2356" y="1540"/>
                  <a:pt x="2363" y="1540"/>
                </a:cubicBezTo>
                <a:cubicBezTo>
                  <a:pt x="2394" y="1540"/>
                  <a:pt x="2443" y="1534"/>
                  <a:pt x="2463" y="1564"/>
                </a:cubicBezTo>
                <a:cubicBezTo>
                  <a:pt x="2470" y="1573"/>
                  <a:pt x="2476" y="1583"/>
                  <a:pt x="2483" y="1593"/>
                </a:cubicBezTo>
                <a:cubicBezTo>
                  <a:pt x="2486" y="1598"/>
                  <a:pt x="2492" y="1605"/>
                  <a:pt x="2495" y="1611"/>
                </a:cubicBezTo>
                <a:cubicBezTo>
                  <a:pt x="2497" y="1614"/>
                  <a:pt x="2498" y="1617"/>
                  <a:pt x="2498" y="1620"/>
                </a:cubicBezTo>
                <a:cubicBezTo>
                  <a:pt x="2498" y="1621"/>
                  <a:pt x="2497" y="1623"/>
                  <a:pt x="2496" y="1625"/>
                </a:cubicBezTo>
                <a:cubicBezTo>
                  <a:pt x="2496" y="1626"/>
                  <a:pt x="2495" y="1627"/>
                  <a:pt x="2494" y="1628"/>
                </a:cubicBezTo>
                <a:cubicBezTo>
                  <a:pt x="2494" y="1628"/>
                  <a:pt x="2494" y="1628"/>
                  <a:pt x="2494" y="1628"/>
                </a:cubicBezTo>
                <a:cubicBezTo>
                  <a:pt x="2494" y="1628"/>
                  <a:pt x="2494" y="1628"/>
                  <a:pt x="2494" y="1628"/>
                </a:cubicBezTo>
                <a:cubicBezTo>
                  <a:pt x="2493" y="1629"/>
                  <a:pt x="2493" y="1629"/>
                  <a:pt x="2492" y="1630"/>
                </a:cubicBezTo>
                <a:cubicBezTo>
                  <a:pt x="2492" y="1630"/>
                  <a:pt x="2491" y="1630"/>
                  <a:pt x="2491" y="1630"/>
                </a:cubicBezTo>
                <a:cubicBezTo>
                  <a:pt x="2490" y="1631"/>
                  <a:pt x="2489" y="1631"/>
                  <a:pt x="2488" y="1632"/>
                </a:cubicBezTo>
                <a:cubicBezTo>
                  <a:pt x="2487" y="1632"/>
                  <a:pt x="2485" y="1633"/>
                  <a:pt x="2484" y="1633"/>
                </a:cubicBezTo>
                <a:cubicBezTo>
                  <a:pt x="2484" y="1633"/>
                  <a:pt x="2484" y="1634"/>
                  <a:pt x="2484" y="1634"/>
                </a:cubicBezTo>
                <a:cubicBezTo>
                  <a:pt x="2484" y="1634"/>
                  <a:pt x="2483" y="1634"/>
                  <a:pt x="2483" y="1634"/>
                </a:cubicBezTo>
                <a:cubicBezTo>
                  <a:pt x="2469" y="1638"/>
                  <a:pt x="2448" y="1636"/>
                  <a:pt x="2434" y="1636"/>
                </a:cubicBezTo>
                <a:cubicBezTo>
                  <a:pt x="2418" y="1636"/>
                  <a:pt x="2401" y="1636"/>
                  <a:pt x="2385" y="1636"/>
                </a:cubicBezTo>
                <a:cubicBezTo>
                  <a:pt x="2370" y="1636"/>
                  <a:pt x="2353" y="1632"/>
                  <a:pt x="2340" y="1624"/>
                </a:cubicBezTo>
                <a:close/>
                <a:moveTo>
                  <a:pt x="2605" y="1791"/>
                </a:moveTo>
                <a:cubicBezTo>
                  <a:pt x="2605" y="1791"/>
                  <a:pt x="2605" y="1791"/>
                  <a:pt x="2604" y="1791"/>
                </a:cubicBezTo>
                <a:cubicBezTo>
                  <a:pt x="2602" y="1794"/>
                  <a:pt x="2598" y="1797"/>
                  <a:pt x="2593" y="1798"/>
                </a:cubicBezTo>
                <a:cubicBezTo>
                  <a:pt x="2589" y="1800"/>
                  <a:pt x="2583" y="1801"/>
                  <a:pt x="2576" y="1801"/>
                </a:cubicBezTo>
                <a:cubicBezTo>
                  <a:pt x="2569" y="1801"/>
                  <a:pt x="2569" y="1801"/>
                  <a:pt x="2569" y="1801"/>
                </a:cubicBezTo>
                <a:cubicBezTo>
                  <a:pt x="2569" y="1801"/>
                  <a:pt x="2569" y="1801"/>
                  <a:pt x="2569" y="1801"/>
                </a:cubicBezTo>
                <a:cubicBezTo>
                  <a:pt x="2541" y="1801"/>
                  <a:pt x="2512" y="1801"/>
                  <a:pt x="2483" y="1801"/>
                </a:cubicBezTo>
                <a:cubicBezTo>
                  <a:pt x="2480" y="1801"/>
                  <a:pt x="2476" y="1801"/>
                  <a:pt x="2473" y="1801"/>
                </a:cubicBezTo>
                <a:cubicBezTo>
                  <a:pt x="2473" y="1801"/>
                  <a:pt x="2473" y="1801"/>
                  <a:pt x="2473" y="1801"/>
                </a:cubicBezTo>
                <a:cubicBezTo>
                  <a:pt x="2453" y="1799"/>
                  <a:pt x="2432" y="1790"/>
                  <a:pt x="2419" y="1775"/>
                </a:cubicBezTo>
                <a:cubicBezTo>
                  <a:pt x="2418" y="1773"/>
                  <a:pt x="2416" y="1771"/>
                  <a:pt x="2415" y="1769"/>
                </a:cubicBezTo>
                <a:cubicBezTo>
                  <a:pt x="2415" y="1769"/>
                  <a:pt x="2415" y="1769"/>
                  <a:pt x="2415" y="1769"/>
                </a:cubicBezTo>
                <a:cubicBezTo>
                  <a:pt x="2415" y="1769"/>
                  <a:pt x="2415" y="1769"/>
                  <a:pt x="2415" y="1769"/>
                </a:cubicBezTo>
                <a:cubicBezTo>
                  <a:pt x="2409" y="1758"/>
                  <a:pt x="2402" y="1747"/>
                  <a:pt x="2396" y="1736"/>
                </a:cubicBezTo>
                <a:cubicBezTo>
                  <a:pt x="2392" y="1728"/>
                  <a:pt x="2383" y="1716"/>
                  <a:pt x="2381" y="1706"/>
                </a:cubicBezTo>
                <a:cubicBezTo>
                  <a:pt x="2381" y="1706"/>
                  <a:pt x="2381" y="1706"/>
                  <a:pt x="2381" y="1706"/>
                </a:cubicBezTo>
                <a:cubicBezTo>
                  <a:pt x="2380" y="1705"/>
                  <a:pt x="2380" y="1704"/>
                  <a:pt x="2380" y="1703"/>
                </a:cubicBezTo>
                <a:cubicBezTo>
                  <a:pt x="2379" y="1693"/>
                  <a:pt x="2387" y="1688"/>
                  <a:pt x="2396" y="1685"/>
                </a:cubicBezTo>
                <a:cubicBezTo>
                  <a:pt x="2396" y="1685"/>
                  <a:pt x="2396" y="1685"/>
                  <a:pt x="2396" y="1685"/>
                </a:cubicBezTo>
                <a:cubicBezTo>
                  <a:pt x="2396" y="1685"/>
                  <a:pt x="2397" y="1685"/>
                  <a:pt x="2397" y="1685"/>
                </a:cubicBezTo>
                <a:cubicBezTo>
                  <a:pt x="2398" y="1685"/>
                  <a:pt x="2398" y="1685"/>
                  <a:pt x="2399" y="1684"/>
                </a:cubicBezTo>
                <a:cubicBezTo>
                  <a:pt x="2403" y="1683"/>
                  <a:pt x="2408" y="1683"/>
                  <a:pt x="2413" y="1683"/>
                </a:cubicBezTo>
                <a:cubicBezTo>
                  <a:pt x="2470" y="1683"/>
                  <a:pt x="2470" y="1683"/>
                  <a:pt x="2470" y="1683"/>
                </a:cubicBezTo>
                <a:cubicBezTo>
                  <a:pt x="2479" y="1683"/>
                  <a:pt x="2489" y="1683"/>
                  <a:pt x="2498" y="1683"/>
                </a:cubicBezTo>
                <a:cubicBezTo>
                  <a:pt x="2498" y="1683"/>
                  <a:pt x="2498" y="1683"/>
                  <a:pt x="2498" y="1683"/>
                </a:cubicBezTo>
                <a:cubicBezTo>
                  <a:pt x="2499" y="1683"/>
                  <a:pt x="2499" y="1683"/>
                  <a:pt x="2500" y="1683"/>
                </a:cubicBezTo>
                <a:cubicBezTo>
                  <a:pt x="2502" y="1683"/>
                  <a:pt x="2505" y="1683"/>
                  <a:pt x="2507" y="1683"/>
                </a:cubicBezTo>
                <a:cubicBezTo>
                  <a:pt x="2508" y="1683"/>
                  <a:pt x="2508" y="1683"/>
                  <a:pt x="2509" y="1683"/>
                </a:cubicBezTo>
                <a:cubicBezTo>
                  <a:pt x="2527" y="1685"/>
                  <a:pt x="2546" y="1692"/>
                  <a:pt x="2558" y="1705"/>
                </a:cubicBezTo>
                <a:cubicBezTo>
                  <a:pt x="2559" y="1705"/>
                  <a:pt x="2560" y="1706"/>
                  <a:pt x="2561" y="1707"/>
                </a:cubicBezTo>
                <a:cubicBezTo>
                  <a:pt x="2561" y="1708"/>
                  <a:pt x="2562" y="1708"/>
                  <a:pt x="2562" y="1709"/>
                </a:cubicBezTo>
                <a:cubicBezTo>
                  <a:pt x="2563" y="1710"/>
                  <a:pt x="2563" y="1710"/>
                  <a:pt x="2564" y="1711"/>
                </a:cubicBezTo>
                <a:cubicBezTo>
                  <a:pt x="2564" y="1711"/>
                  <a:pt x="2564" y="1711"/>
                  <a:pt x="2564" y="1711"/>
                </a:cubicBezTo>
                <a:cubicBezTo>
                  <a:pt x="2566" y="1713"/>
                  <a:pt x="2566" y="1713"/>
                  <a:pt x="2566" y="1713"/>
                </a:cubicBezTo>
                <a:cubicBezTo>
                  <a:pt x="2571" y="1721"/>
                  <a:pt x="2576" y="1729"/>
                  <a:pt x="2582" y="1737"/>
                </a:cubicBezTo>
                <a:cubicBezTo>
                  <a:pt x="2582" y="1737"/>
                  <a:pt x="2582" y="1737"/>
                  <a:pt x="2582" y="1737"/>
                </a:cubicBezTo>
                <a:cubicBezTo>
                  <a:pt x="2589" y="1748"/>
                  <a:pt x="2599" y="1759"/>
                  <a:pt x="2605" y="1772"/>
                </a:cubicBezTo>
                <a:cubicBezTo>
                  <a:pt x="2606" y="1773"/>
                  <a:pt x="2606" y="1773"/>
                  <a:pt x="2606" y="1774"/>
                </a:cubicBezTo>
                <a:cubicBezTo>
                  <a:pt x="2607" y="1775"/>
                  <a:pt x="2607" y="1775"/>
                  <a:pt x="2607" y="1775"/>
                </a:cubicBezTo>
                <a:cubicBezTo>
                  <a:pt x="2609" y="1782"/>
                  <a:pt x="2608" y="1787"/>
                  <a:pt x="2605" y="1791"/>
                </a:cubicBezTo>
                <a:close/>
                <a:moveTo>
                  <a:pt x="2937" y="318"/>
                </a:moveTo>
                <a:cubicBezTo>
                  <a:pt x="3034" y="414"/>
                  <a:pt x="3089" y="549"/>
                  <a:pt x="3089" y="685"/>
                </a:cubicBezTo>
                <a:cubicBezTo>
                  <a:pt x="3089" y="821"/>
                  <a:pt x="3034" y="955"/>
                  <a:pt x="2937" y="1051"/>
                </a:cubicBezTo>
                <a:cubicBezTo>
                  <a:pt x="3050" y="999"/>
                  <a:pt x="3153" y="855"/>
                  <a:pt x="3152" y="685"/>
                </a:cubicBezTo>
                <a:cubicBezTo>
                  <a:pt x="3153" y="514"/>
                  <a:pt x="3050" y="371"/>
                  <a:pt x="2937" y="318"/>
                </a:cubicBezTo>
                <a:close/>
                <a:moveTo>
                  <a:pt x="216" y="318"/>
                </a:moveTo>
                <a:cubicBezTo>
                  <a:pt x="104" y="371"/>
                  <a:pt x="0" y="514"/>
                  <a:pt x="2" y="685"/>
                </a:cubicBezTo>
                <a:cubicBezTo>
                  <a:pt x="0" y="855"/>
                  <a:pt x="104" y="999"/>
                  <a:pt x="216" y="1051"/>
                </a:cubicBezTo>
                <a:cubicBezTo>
                  <a:pt x="120" y="955"/>
                  <a:pt x="64" y="821"/>
                  <a:pt x="65" y="685"/>
                </a:cubicBezTo>
                <a:cubicBezTo>
                  <a:pt x="64" y="549"/>
                  <a:pt x="120" y="414"/>
                  <a:pt x="216" y="3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61735" tIns="30867" rIns="61735" bIns="30867" numCol="1" anchor="t" anchorCtr="0" compatLnSpc="1"/>
          <a:lstStyle/>
          <a:p>
            <a:endParaRPr lang="en-US" sz="1200">
              <a:cs typeface="+mn-ea"/>
              <a:sym typeface="+mn-lt"/>
            </a:endParaRPr>
          </a:p>
        </p:txBody>
      </p:sp>
      <p:sp>
        <p:nvSpPr>
          <p:cNvPr id="49" name="等腰三角形 66"/>
          <p:cNvSpPr/>
          <p:nvPr/>
        </p:nvSpPr>
        <p:spPr>
          <a:xfrm rot="5400000">
            <a:off x="4514284" y="1391655"/>
            <a:ext cx="869560" cy="3284943"/>
          </a:xfrm>
          <a:custGeom>
            <a:avLst/>
            <a:gdLst/>
            <a:ahLst/>
            <a:cxnLst/>
            <a:rect l="l" t="t" r="r" b="b"/>
            <a:pathLst>
              <a:path w="792185" h="3101364">
                <a:moveTo>
                  <a:pt x="0" y="3101364"/>
                </a:moveTo>
                <a:lnTo>
                  <a:pt x="0" y="245938"/>
                </a:lnTo>
                <a:lnTo>
                  <a:pt x="253447" y="245938"/>
                </a:lnTo>
                <a:lnTo>
                  <a:pt x="396091" y="0"/>
                </a:lnTo>
                <a:lnTo>
                  <a:pt x="538735" y="245938"/>
                </a:lnTo>
                <a:lnTo>
                  <a:pt x="792185" y="245938"/>
                </a:lnTo>
                <a:lnTo>
                  <a:pt x="792185" y="3101364"/>
                </a:lnTo>
                <a:close/>
              </a:path>
            </a:pathLst>
          </a:custGeom>
          <a:solidFill>
            <a:srgbClr val="84B537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zh-CN" altLang="en-US" sz="2400" dirty="0">
                <a:cs typeface="+mn-ea"/>
                <a:sym typeface="+mn-lt"/>
              </a:rPr>
              <a:t>输入关键字</a:t>
            </a:r>
          </a:p>
        </p:txBody>
      </p:sp>
      <p:sp>
        <p:nvSpPr>
          <p:cNvPr id="50" name="等腰三角形 67"/>
          <p:cNvSpPr/>
          <p:nvPr/>
        </p:nvSpPr>
        <p:spPr>
          <a:xfrm rot="5400000">
            <a:off x="4514284" y="2260910"/>
            <a:ext cx="869560" cy="3284943"/>
          </a:xfrm>
          <a:custGeom>
            <a:avLst/>
            <a:gdLst/>
            <a:ahLst/>
            <a:cxnLst/>
            <a:rect l="l" t="t" r="r" b="b"/>
            <a:pathLst>
              <a:path w="792185" h="3101364">
                <a:moveTo>
                  <a:pt x="0" y="3101364"/>
                </a:moveTo>
                <a:lnTo>
                  <a:pt x="0" y="245938"/>
                </a:lnTo>
                <a:lnTo>
                  <a:pt x="253447" y="245938"/>
                </a:lnTo>
                <a:lnTo>
                  <a:pt x="396091" y="0"/>
                </a:lnTo>
                <a:lnTo>
                  <a:pt x="538735" y="245938"/>
                </a:lnTo>
                <a:lnTo>
                  <a:pt x="792185" y="245938"/>
                </a:lnTo>
                <a:lnTo>
                  <a:pt x="792185" y="3101364"/>
                </a:lnTo>
                <a:close/>
              </a:path>
            </a:pathLst>
          </a:custGeom>
          <a:solidFill>
            <a:srgbClr val="519315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lvl="0" algn="ctr"/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输入关键字</a:t>
            </a:r>
          </a:p>
        </p:txBody>
      </p:sp>
      <p:sp>
        <p:nvSpPr>
          <p:cNvPr id="51" name="等腰三角形 68"/>
          <p:cNvSpPr/>
          <p:nvPr/>
        </p:nvSpPr>
        <p:spPr>
          <a:xfrm rot="5400000">
            <a:off x="4519942" y="3124506"/>
            <a:ext cx="858247" cy="3284943"/>
          </a:xfrm>
          <a:custGeom>
            <a:avLst/>
            <a:gdLst/>
            <a:ahLst/>
            <a:cxnLst/>
            <a:rect l="l" t="t" r="r" b="b"/>
            <a:pathLst>
              <a:path w="792185" h="3101364">
                <a:moveTo>
                  <a:pt x="0" y="3101364"/>
                </a:moveTo>
                <a:lnTo>
                  <a:pt x="0" y="245938"/>
                </a:lnTo>
                <a:lnTo>
                  <a:pt x="253447" y="245938"/>
                </a:lnTo>
                <a:lnTo>
                  <a:pt x="396091" y="0"/>
                </a:lnTo>
                <a:lnTo>
                  <a:pt x="538735" y="245938"/>
                </a:lnTo>
                <a:lnTo>
                  <a:pt x="792185" y="245938"/>
                </a:lnTo>
                <a:lnTo>
                  <a:pt x="792185" y="3101364"/>
                </a:lnTo>
                <a:close/>
              </a:path>
            </a:pathLst>
          </a:custGeom>
          <a:solidFill>
            <a:srgbClr val="84B537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lvl="0" algn="ctr"/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输入关键字</a:t>
            </a:r>
          </a:p>
        </p:txBody>
      </p:sp>
      <p:sp>
        <p:nvSpPr>
          <p:cNvPr id="52" name="等腰三角形 69"/>
          <p:cNvSpPr/>
          <p:nvPr/>
        </p:nvSpPr>
        <p:spPr>
          <a:xfrm rot="5400000">
            <a:off x="4514284" y="3988102"/>
            <a:ext cx="869560" cy="3284943"/>
          </a:xfrm>
          <a:custGeom>
            <a:avLst/>
            <a:gdLst/>
            <a:ahLst/>
            <a:cxnLst/>
            <a:rect l="l" t="t" r="r" b="b"/>
            <a:pathLst>
              <a:path w="792185" h="3101364">
                <a:moveTo>
                  <a:pt x="0" y="3101364"/>
                </a:moveTo>
                <a:lnTo>
                  <a:pt x="0" y="245938"/>
                </a:lnTo>
                <a:lnTo>
                  <a:pt x="253975" y="245938"/>
                </a:lnTo>
                <a:lnTo>
                  <a:pt x="396619" y="0"/>
                </a:lnTo>
                <a:lnTo>
                  <a:pt x="539263" y="245938"/>
                </a:lnTo>
                <a:lnTo>
                  <a:pt x="792185" y="245938"/>
                </a:lnTo>
                <a:lnTo>
                  <a:pt x="792185" y="3101364"/>
                </a:lnTo>
                <a:close/>
              </a:path>
            </a:pathLst>
          </a:custGeom>
          <a:solidFill>
            <a:srgbClr val="519315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lvl="0" algn="ctr"/>
            <a:r>
              <a:rPr lang="zh-CN" altLang="en-US" sz="2400" dirty="0">
                <a:solidFill>
                  <a:prstClr val="white"/>
                </a:solidFill>
                <a:cs typeface="+mn-ea"/>
                <a:sym typeface="+mn-lt"/>
              </a:rPr>
              <a:t>输入关键字</a:t>
            </a:r>
          </a:p>
        </p:txBody>
      </p:sp>
      <p:sp>
        <p:nvSpPr>
          <p:cNvPr id="53" name="TextBox 85"/>
          <p:cNvSpPr txBox="1"/>
          <p:nvPr/>
        </p:nvSpPr>
        <p:spPr>
          <a:xfrm>
            <a:off x="6668712" y="2652482"/>
            <a:ext cx="388843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您的内容打在这里，或者通过复制您的文本后，在此框中选择粘贴。</a:t>
            </a:r>
          </a:p>
        </p:txBody>
      </p:sp>
      <p:sp>
        <p:nvSpPr>
          <p:cNvPr id="54" name="TextBox 86"/>
          <p:cNvSpPr txBox="1"/>
          <p:nvPr/>
        </p:nvSpPr>
        <p:spPr>
          <a:xfrm>
            <a:off x="6668712" y="3521736"/>
            <a:ext cx="388843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您的内容打在这里，或者通过复制您的文本后，在此框中选择粘贴。</a:t>
            </a:r>
          </a:p>
        </p:txBody>
      </p:sp>
      <p:sp>
        <p:nvSpPr>
          <p:cNvPr id="55" name="TextBox 87"/>
          <p:cNvSpPr txBox="1"/>
          <p:nvPr/>
        </p:nvSpPr>
        <p:spPr>
          <a:xfrm>
            <a:off x="6668712" y="4385332"/>
            <a:ext cx="388843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您的内容打在这里，或者通过复制您的文本后，在此框中选择粘贴。</a:t>
            </a:r>
          </a:p>
        </p:txBody>
      </p:sp>
      <p:sp>
        <p:nvSpPr>
          <p:cNvPr id="56" name="TextBox 88"/>
          <p:cNvSpPr txBox="1"/>
          <p:nvPr/>
        </p:nvSpPr>
        <p:spPr>
          <a:xfrm>
            <a:off x="6668712" y="5248928"/>
            <a:ext cx="388843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您的内容打在这里，或者通过复制您的文本后，在此框中选择粘贴。</a:t>
            </a:r>
          </a:p>
        </p:txBody>
      </p:sp>
      <p:sp>
        <p:nvSpPr>
          <p:cNvPr id="57" name="任意多边形 56"/>
          <p:cNvSpPr/>
          <p:nvPr/>
        </p:nvSpPr>
        <p:spPr>
          <a:xfrm rot="16200000">
            <a:off x="10816945" y="3400349"/>
            <a:ext cx="1065700" cy="1780672"/>
          </a:xfrm>
          <a:custGeom>
            <a:avLst/>
            <a:gdLst>
              <a:gd name="connsiteX0" fmla="*/ 1065700 w 1065700"/>
              <a:gd name="connsiteY0" fmla="*/ 234445 h 1849430"/>
              <a:gd name="connsiteX1" fmla="*/ 1065700 w 1065700"/>
              <a:gd name="connsiteY1" fmla="*/ 1849430 h 1849430"/>
              <a:gd name="connsiteX2" fmla="*/ 0 w 1065700"/>
              <a:gd name="connsiteY2" fmla="*/ 1849430 h 1849430"/>
              <a:gd name="connsiteX3" fmla="*/ 0 w 1065700"/>
              <a:gd name="connsiteY3" fmla="*/ 234445 h 1849430"/>
              <a:gd name="connsiteX4" fmla="*/ 396873 w 1065700"/>
              <a:gd name="connsiteY4" fmla="*/ 234445 h 1849430"/>
              <a:gd name="connsiteX5" fmla="*/ 532851 w 1065700"/>
              <a:gd name="connsiteY5" fmla="*/ 0 h 1849430"/>
              <a:gd name="connsiteX6" fmla="*/ 668829 w 1065700"/>
              <a:gd name="connsiteY6" fmla="*/ 234445 h 1849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65700" h="1849430">
                <a:moveTo>
                  <a:pt x="1065700" y="234445"/>
                </a:moveTo>
                <a:lnTo>
                  <a:pt x="1065700" y="1849430"/>
                </a:lnTo>
                <a:lnTo>
                  <a:pt x="0" y="1849430"/>
                </a:lnTo>
                <a:lnTo>
                  <a:pt x="0" y="234445"/>
                </a:lnTo>
                <a:lnTo>
                  <a:pt x="396873" y="234445"/>
                </a:lnTo>
                <a:lnTo>
                  <a:pt x="532851" y="0"/>
                </a:lnTo>
                <a:lnTo>
                  <a:pt x="668829" y="234445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58" name="TextBox 89"/>
          <p:cNvSpPr txBox="1"/>
          <p:nvPr/>
        </p:nvSpPr>
        <p:spPr>
          <a:xfrm>
            <a:off x="10773451" y="3817201"/>
            <a:ext cx="1261867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400" b="1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60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合作探究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89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8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67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 animBg="1"/>
      <p:bldP spid="58" grpId="0"/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燕尾形箭头 39"/>
          <p:cNvSpPr/>
          <p:nvPr/>
        </p:nvSpPr>
        <p:spPr>
          <a:xfrm>
            <a:off x="1438749" y="3565205"/>
            <a:ext cx="9405532" cy="228600"/>
          </a:xfrm>
          <a:prstGeom prst="notchedRightArrow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4779536" y="3596243"/>
            <a:ext cx="166533" cy="166533"/>
          </a:xfrm>
          <a:prstGeom prst="ellipse">
            <a:avLst/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274948" y="3596243"/>
            <a:ext cx="166533" cy="166533"/>
          </a:xfrm>
          <a:prstGeom prst="ellipse">
            <a:avLst/>
          </a:pr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9755312" y="3596243"/>
            <a:ext cx="166533" cy="166533"/>
          </a:xfrm>
          <a:prstGeom prst="ellipse">
            <a:avLst/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2299176" y="3596243"/>
            <a:ext cx="166533" cy="166533"/>
          </a:xfrm>
          <a:prstGeom prst="ellipse">
            <a:avLst/>
          </a:pr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4194977" y="2356617"/>
            <a:ext cx="1330403" cy="962023"/>
            <a:chOff x="4157177" y="2343128"/>
            <a:chExt cx="1330402" cy="962021"/>
          </a:xfrm>
        </p:grpSpPr>
        <p:sp>
          <p:nvSpPr>
            <p:cNvPr id="46" name="泪滴形 45"/>
            <p:cNvSpPr/>
            <p:nvPr/>
          </p:nvSpPr>
          <p:spPr>
            <a:xfrm rot="8100000">
              <a:off x="4341368" y="2343128"/>
              <a:ext cx="962021" cy="962021"/>
            </a:xfrm>
            <a:prstGeom prst="teardrop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157177" y="2624084"/>
              <a:ext cx="1330402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2400" baseline="-3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897496" y="2356611"/>
            <a:ext cx="962021" cy="962021"/>
            <a:chOff x="1784435" y="2343128"/>
            <a:chExt cx="962021" cy="962021"/>
          </a:xfrm>
        </p:grpSpPr>
        <p:sp>
          <p:nvSpPr>
            <p:cNvPr id="49" name="泪滴形 48"/>
            <p:cNvSpPr/>
            <p:nvPr/>
          </p:nvSpPr>
          <p:spPr>
            <a:xfrm rot="8100000">
              <a:off x="1784435" y="2343128"/>
              <a:ext cx="962021" cy="962021"/>
            </a:xfrm>
            <a:prstGeom prst="teardrop">
              <a:avLst/>
            </a:pr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1838580" y="2595809"/>
              <a:ext cx="853730" cy="5114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endParaRPr lang="zh-CN" altLang="en-US" sz="2400" baseline="-30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316869" y="2356615"/>
            <a:ext cx="1043408" cy="962023"/>
            <a:chOff x="9414541" y="2343128"/>
            <a:chExt cx="1043408" cy="962021"/>
          </a:xfrm>
        </p:grpSpPr>
        <p:sp>
          <p:nvSpPr>
            <p:cNvPr id="52" name="泪滴形 51"/>
            <p:cNvSpPr/>
            <p:nvPr/>
          </p:nvSpPr>
          <p:spPr>
            <a:xfrm rot="8100000">
              <a:off x="9455232" y="2343128"/>
              <a:ext cx="962021" cy="962021"/>
            </a:xfrm>
            <a:prstGeom prst="teardrop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414541" y="2652355"/>
              <a:ext cx="1043408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r>
                <a:rPr lang="zh-CN" altLang="en-US" sz="2400" dirty="0">
                  <a:latin typeface="+mn-lt"/>
                  <a:ea typeface="+mn-ea"/>
                  <a:cs typeface="+mn-ea"/>
                  <a:sym typeface="+mn-lt"/>
                </a:rPr>
                <a:t>文字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875892" y="2356612"/>
            <a:ext cx="962021" cy="962022"/>
            <a:chOff x="6898301" y="2343128"/>
            <a:chExt cx="962021" cy="962021"/>
          </a:xfrm>
        </p:grpSpPr>
        <p:sp>
          <p:nvSpPr>
            <p:cNvPr id="55" name="泪滴形 54"/>
            <p:cNvSpPr/>
            <p:nvPr/>
          </p:nvSpPr>
          <p:spPr>
            <a:xfrm rot="8100000">
              <a:off x="6898301" y="2343128"/>
              <a:ext cx="962021" cy="962021"/>
            </a:xfrm>
            <a:prstGeom prst="teardrop">
              <a:avLst/>
            </a:pr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chemeClr val="tx2">
                    <a:lumMod val="7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6952446" y="2624084"/>
              <a:ext cx="853730" cy="461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00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r>
                <a:rPr lang="zh-CN" altLang="en-US" sz="2400" dirty="0">
                  <a:latin typeface="+mn-lt"/>
                  <a:ea typeface="+mn-ea"/>
                  <a:cs typeface="+mn-ea"/>
                  <a:sym typeface="+mn-lt"/>
                </a:rPr>
                <a:t>文字</a:t>
              </a:r>
            </a:p>
          </p:txBody>
        </p:sp>
      </p:grpSp>
      <p:sp>
        <p:nvSpPr>
          <p:cNvPr id="57" name="矩形 56"/>
          <p:cNvSpPr/>
          <p:nvPr/>
        </p:nvSpPr>
        <p:spPr>
          <a:xfrm>
            <a:off x="1680860" y="4091240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1308715" y="4606921"/>
            <a:ext cx="2160045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4146827" y="4091240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653606" y="4091240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6261353" y="4606921"/>
            <a:ext cx="2200259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63" name="矩形 62"/>
          <p:cNvSpPr/>
          <p:nvPr/>
        </p:nvSpPr>
        <p:spPr>
          <a:xfrm>
            <a:off x="9120224" y="4091240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4" name="矩形 47"/>
          <p:cNvSpPr>
            <a:spLocks noChangeArrowheads="1"/>
          </p:cNvSpPr>
          <p:nvPr/>
        </p:nvSpPr>
        <p:spPr bwMode="auto">
          <a:xfrm>
            <a:off x="8811922" y="4606921"/>
            <a:ext cx="2032357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28" name="矩形 47"/>
          <p:cNvSpPr>
            <a:spLocks noChangeArrowheads="1"/>
          </p:cNvSpPr>
          <p:nvPr/>
        </p:nvSpPr>
        <p:spPr bwMode="auto">
          <a:xfrm>
            <a:off x="3774681" y="4606921"/>
            <a:ext cx="2160045" cy="169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知识测评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4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4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1" fill="hold" nodeType="withEffect">
                                  <p:stCondLst>
                                    <p:cond delay="56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60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4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4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44" grpId="0" animBg="1"/>
      <p:bldP spid="57" grpId="0"/>
      <p:bldP spid="58" grpId="0"/>
      <p:bldP spid="59" grpId="0"/>
      <p:bldP spid="61" grpId="0"/>
      <p:bldP spid="62" grpId="0"/>
      <p:bldP spid="63" grpId="0"/>
      <p:bldP spid="64" grpId="0"/>
      <p:bldP spid="28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74"/>
          <p:cNvGrpSpPr/>
          <p:nvPr/>
        </p:nvGrpSpPr>
        <p:grpSpPr>
          <a:xfrm>
            <a:off x="1868976" y="2286863"/>
            <a:ext cx="1411715" cy="3970453"/>
            <a:chOff x="1634044" y="1304396"/>
            <a:chExt cx="921712" cy="2592315"/>
          </a:xfrm>
        </p:grpSpPr>
        <p:sp>
          <p:nvSpPr>
            <p:cNvPr id="24" name="Rounded Rectangle 38"/>
            <p:cNvSpPr/>
            <p:nvPr/>
          </p:nvSpPr>
          <p:spPr>
            <a:xfrm>
              <a:off x="1634044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cs typeface="+mn-ea"/>
                <a:sym typeface="+mn-lt"/>
              </a:endParaRPr>
            </a:p>
          </p:txBody>
        </p:sp>
        <p:grpSp>
          <p:nvGrpSpPr>
            <p:cNvPr id="25" name="Group 46"/>
            <p:cNvGrpSpPr/>
            <p:nvPr/>
          </p:nvGrpSpPr>
          <p:grpSpPr>
            <a:xfrm>
              <a:off x="1703480" y="3032606"/>
              <a:ext cx="782840" cy="782838"/>
              <a:chOff x="1703480" y="3032606"/>
              <a:chExt cx="782840" cy="782838"/>
            </a:xfrm>
          </p:grpSpPr>
          <p:sp>
            <p:nvSpPr>
              <p:cNvPr id="29" name="Oval 44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chemeClr val="tx2">
                      <a:lumMod val="7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Oval 45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1"/>
            <p:cNvGrpSpPr/>
            <p:nvPr/>
          </p:nvGrpSpPr>
          <p:grpSpPr>
            <a:xfrm>
              <a:off x="1759882" y="1477217"/>
              <a:ext cx="670036" cy="2107569"/>
              <a:chOff x="1759882" y="1477217"/>
              <a:chExt cx="670036" cy="2107569"/>
            </a:xfrm>
          </p:grpSpPr>
          <p:sp>
            <p:nvSpPr>
              <p:cNvPr id="27" name="Text Placeholder 3"/>
              <p:cNvSpPr txBox="1"/>
              <p:nvPr/>
            </p:nvSpPr>
            <p:spPr>
              <a:xfrm>
                <a:off x="1907297" y="3263269"/>
                <a:ext cx="375205" cy="32151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8565">
                  <a:spcBef>
                    <a:spcPct val="20000"/>
                  </a:spcBef>
                  <a:defRPr/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输入标签</a:t>
                </a:r>
                <a:endParaRPr lang="en-US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Rectangle 60"/>
              <p:cNvSpPr/>
              <p:nvPr/>
            </p:nvSpPr>
            <p:spPr>
              <a:xfrm>
                <a:off x="1759882" y="1477217"/>
                <a:ext cx="670036" cy="3818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spcBef>
                    <a:spcPct val="20000"/>
                  </a:spcBef>
                  <a:defRPr/>
                </a:pPr>
                <a:r>
                  <a:rPr lang="en-US" sz="3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</p:grpSp>
      <p:grpSp>
        <p:nvGrpSpPr>
          <p:cNvPr id="32" name="Group 75"/>
          <p:cNvGrpSpPr/>
          <p:nvPr/>
        </p:nvGrpSpPr>
        <p:grpSpPr>
          <a:xfrm>
            <a:off x="3584623" y="2904489"/>
            <a:ext cx="1411715" cy="3352827"/>
            <a:chOff x="2872594" y="1707645"/>
            <a:chExt cx="921712" cy="2189066"/>
          </a:xfrm>
        </p:grpSpPr>
        <p:sp>
          <p:nvSpPr>
            <p:cNvPr id="39" name="Rounded Rectangle 40"/>
            <p:cNvSpPr/>
            <p:nvPr/>
          </p:nvSpPr>
          <p:spPr>
            <a:xfrm>
              <a:off x="2872594" y="1707645"/>
              <a:ext cx="921712" cy="2189066"/>
            </a:xfrm>
            <a:prstGeom prst="roundRect">
              <a:avLst>
                <a:gd name="adj" fmla="val 50000"/>
              </a:avLst>
            </a:pr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cs typeface="+mn-ea"/>
                <a:sym typeface="+mn-lt"/>
              </a:endParaRPr>
            </a:p>
          </p:txBody>
        </p:sp>
        <p:grpSp>
          <p:nvGrpSpPr>
            <p:cNvPr id="40" name="Group 47"/>
            <p:cNvGrpSpPr/>
            <p:nvPr/>
          </p:nvGrpSpPr>
          <p:grpSpPr>
            <a:xfrm>
              <a:off x="2942030" y="3032606"/>
              <a:ext cx="782840" cy="782838"/>
              <a:chOff x="1703480" y="3032606"/>
              <a:chExt cx="782840" cy="782838"/>
            </a:xfrm>
          </p:grpSpPr>
          <p:sp>
            <p:nvSpPr>
              <p:cNvPr id="45" name="Oval 48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Oval 49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chemeClr val="bg2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41" name="Group 62"/>
            <p:cNvGrpSpPr/>
            <p:nvPr/>
          </p:nvGrpSpPr>
          <p:grpSpPr>
            <a:xfrm>
              <a:off x="2993147" y="1825998"/>
              <a:ext cx="670036" cy="1758787"/>
              <a:chOff x="1759882" y="1750267"/>
              <a:chExt cx="670036" cy="1758787"/>
            </a:xfrm>
          </p:grpSpPr>
          <p:sp>
            <p:nvSpPr>
              <p:cNvPr id="43" name="Text Placeholder 3"/>
              <p:cNvSpPr txBox="1"/>
              <p:nvPr/>
            </p:nvSpPr>
            <p:spPr>
              <a:xfrm>
                <a:off x="1911900" y="3187537"/>
                <a:ext cx="381193" cy="32151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8565">
                  <a:spcBef>
                    <a:spcPct val="20000"/>
                  </a:spcBef>
                  <a:defRPr/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输入标签</a:t>
                </a:r>
                <a:endPara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Rectangle 64"/>
              <p:cNvSpPr/>
              <p:nvPr/>
            </p:nvSpPr>
            <p:spPr>
              <a:xfrm>
                <a:off x="1759882" y="1750267"/>
                <a:ext cx="670036" cy="3818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spcBef>
                    <a:spcPct val="20000"/>
                  </a:spcBef>
                  <a:defRPr/>
                </a:pPr>
                <a:r>
                  <a:rPr lang="en-US" sz="3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80%</a:t>
                </a:r>
              </a:p>
            </p:txBody>
          </p:sp>
        </p:grpSp>
      </p:grpSp>
      <p:grpSp>
        <p:nvGrpSpPr>
          <p:cNvPr id="47" name="Group 76"/>
          <p:cNvGrpSpPr/>
          <p:nvPr/>
        </p:nvGrpSpPr>
        <p:grpSpPr>
          <a:xfrm>
            <a:off x="5388157" y="1404540"/>
            <a:ext cx="1411716" cy="4852776"/>
            <a:chOff x="4106521" y="728326"/>
            <a:chExt cx="921712" cy="3168385"/>
          </a:xfrm>
        </p:grpSpPr>
        <p:sp>
          <p:nvSpPr>
            <p:cNvPr id="48" name="Rounded Rectangle 41"/>
            <p:cNvSpPr/>
            <p:nvPr/>
          </p:nvSpPr>
          <p:spPr>
            <a:xfrm>
              <a:off x="4106521" y="728326"/>
              <a:ext cx="921712" cy="3168385"/>
            </a:xfrm>
            <a:prstGeom prst="roundRect">
              <a:avLst>
                <a:gd name="adj" fmla="val 50000"/>
              </a:avLst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cs typeface="+mn-ea"/>
                <a:sym typeface="+mn-lt"/>
              </a:endParaRPr>
            </a:p>
          </p:txBody>
        </p:sp>
        <p:grpSp>
          <p:nvGrpSpPr>
            <p:cNvPr id="49" name="Group 50"/>
            <p:cNvGrpSpPr/>
            <p:nvPr/>
          </p:nvGrpSpPr>
          <p:grpSpPr>
            <a:xfrm>
              <a:off x="4175957" y="3032606"/>
              <a:ext cx="782840" cy="782838"/>
              <a:chOff x="1703480" y="3032606"/>
              <a:chExt cx="782840" cy="782838"/>
            </a:xfrm>
          </p:grpSpPr>
          <p:sp>
            <p:nvSpPr>
              <p:cNvPr id="53" name="Oval 51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chemeClr val="accent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4" name="Oval 52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rgbClr val="FF3F3F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65"/>
            <p:cNvGrpSpPr/>
            <p:nvPr/>
          </p:nvGrpSpPr>
          <p:grpSpPr>
            <a:xfrm>
              <a:off x="4153067" y="958754"/>
              <a:ext cx="831212" cy="2626028"/>
              <a:chOff x="1684830" y="1174197"/>
              <a:chExt cx="831212" cy="2626028"/>
            </a:xfrm>
          </p:grpSpPr>
          <p:sp>
            <p:nvSpPr>
              <p:cNvPr id="51" name="Text Placeholder 3"/>
              <p:cNvSpPr txBox="1"/>
              <p:nvPr/>
            </p:nvSpPr>
            <p:spPr>
              <a:xfrm>
                <a:off x="1924450" y="3478708"/>
                <a:ext cx="349379" cy="32151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8565">
                  <a:spcBef>
                    <a:spcPct val="20000"/>
                  </a:spcBef>
                  <a:defRPr/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输入标签</a:t>
                </a:r>
                <a:endPara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52" name="Rectangle 67"/>
              <p:cNvSpPr/>
              <p:nvPr/>
            </p:nvSpPr>
            <p:spPr>
              <a:xfrm>
                <a:off x="1684830" y="1174197"/>
                <a:ext cx="831212" cy="3818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spcBef>
                    <a:spcPct val="20000"/>
                  </a:spcBef>
                  <a:defRPr/>
                </a:pPr>
                <a:r>
                  <a:rPr lang="en-US" sz="3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100%</a:t>
                </a:r>
              </a:p>
            </p:txBody>
          </p:sp>
        </p:grpSp>
      </p:grpSp>
      <p:grpSp>
        <p:nvGrpSpPr>
          <p:cNvPr id="55" name="Group 79"/>
          <p:cNvGrpSpPr/>
          <p:nvPr/>
        </p:nvGrpSpPr>
        <p:grpSpPr>
          <a:xfrm>
            <a:off x="8911312" y="2286863"/>
            <a:ext cx="1411715" cy="3970453"/>
            <a:chOff x="6588245" y="1304396"/>
            <a:chExt cx="921712" cy="2592315"/>
          </a:xfrm>
        </p:grpSpPr>
        <p:sp>
          <p:nvSpPr>
            <p:cNvPr id="56" name="Rounded Rectangle 43"/>
            <p:cNvSpPr/>
            <p:nvPr/>
          </p:nvSpPr>
          <p:spPr>
            <a:xfrm>
              <a:off x="6588245" y="1304396"/>
              <a:ext cx="921712" cy="2592315"/>
            </a:xfrm>
            <a:prstGeom prst="roundRect">
              <a:avLst>
                <a:gd name="adj" fmla="val 50000"/>
              </a:avLst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cs typeface="+mn-ea"/>
                <a:sym typeface="+mn-lt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6657681" y="3032606"/>
              <a:ext cx="782840" cy="782838"/>
              <a:chOff x="1703480" y="3032606"/>
              <a:chExt cx="782840" cy="782838"/>
            </a:xfrm>
          </p:grpSpPr>
          <p:sp>
            <p:nvSpPr>
              <p:cNvPr id="61" name="Oval 57"/>
              <p:cNvSpPr/>
              <p:nvPr/>
            </p:nvSpPr>
            <p:spPr>
              <a:xfrm>
                <a:off x="1758217" y="3087343"/>
                <a:ext cx="673367" cy="67336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chemeClr val="accent3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2" name="Oval 58"/>
              <p:cNvSpPr/>
              <p:nvPr/>
            </p:nvSpPr>
            <p:spPr>
              <a:xfrm>
                <a:off x="1703480" y="3032606"/>
                <a:ext cx="782840" cy="782838"/>
              </a:xfrm>
              <a:prstGeom prst="ellipse">
                <a:avLst/>
              </a:prstGeom>
              <a:noFill/>
              <a:ln w="19050">
                <a:solidFill>
                  <a:schemeClr val="bg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865" dirty="0">
                  <a:solidFill>
                    <a:srgbClr val="00B0F0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8" name="Group 68"/>
            <p:cNvGrpSpPr/>
            <p:nvPr/>
          </p:nvGrpSpPr>
          <p:grpSpPr>
            <a:xfrm>
              <a:off x="6708798" y="1477217"/>
              <a:ext cx="670036" cy="2107565"/>
              <a:chOff x="1759882" y="1477217"/>
              <a:chExt cx="670036" cy="2107565"/>
            </a:xfrm>
          </p:grpSpPr>
          <p:sp>
            <p:nvSpPr>
              <p:cNvPr id="59" name="Text Placeholder 3"/>
              <p:cNvSpPr txBox="1"/>
              <p:nvPr/>
            </p:nvSpPr>
            <p:spPr>
              <a:xfrm>
                <a:off x="1950645" y="3263265"/>
                <a:ext cx="299080" cy="321517"/>
              </a:xfrm>
              <a:prstGeom prst="rect">
                <a:avLst/>
              </a:prstGeom>
            </p:spPr>
            <p:txBody>
              <a:bodyPr wrap="square" lIns="0" tIns="0" rIns="0" bIns="0" anchor="ctr" anchorCtr="0">
                <a:sp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8565">
                  <a:spcBef>
                    <a:spcPct val="20000"/>
                  </a:spcBef>
                  <a:defRPr/>
                </a:pPr>
                <a:r>
                  <a:rPr lang="zh-CN" altLang="en-US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输入标签</a:t>
                </a:r>
                <a:endParaRPr lang="en-US" altLang="zh-CN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60" name="Rectangle 70"/>
              <p:cNvSpPr/>
              <p:nvPr/>
            </p:nvSpPr>
            <p:spPr>
              <a:xfrm>
                <a:off x="1759882" y="1477217"/>
                <a:ext cx="670036" cy="38180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1218565">
                  <a:spcBef>
                    <a:spcPct val="20000"/>
                  </a:spcBef>
                  <a:defRPr/>
                </a:pPr>
                <a:r>
                  <a:rPr lang="en-US" sz="32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90%</a:t>
                </a:r>
              </a:p>
            </p:txBody>
          </p:sp>
        </p:grpSp>
      </p:grpSp>
      <p:grpSp>
        <p:nvGrpSpPr>
          <p:cNvPr id="63" name="Group 78"/>
          <p:cNvGrpSpPr/>
          <p:nvPr/>
        </p:nvGrpSpPr>
        <p:grpSpPr>
          <a:xfrm>
            <a:off x="7195659" y="3198185"/>
            <a:ext cx="1411714" cy="3059131"/>
            <a:chOff x="5349694" y="1880466"/>
            <a:chExt cx="921712" cy="1997312"/>
          </a:xfrm>
        </p:grpSpPr>
        <p:sp>
          <p:nvSpPr>
            <p:cNvPr id="64" name="Rounded Rectangle 42"/>
            <p:cNvSpPr/>
            <p:nvPr/>
          </p:nvSpPr>
          <p:spPr>
            <a:xfrm>
              <a:off x="5349694" y="1880466"/>
              <a:ext cx="921712" cy="1997312"/>
            </a:xfrm>
            <a:prstGeom prst="roundRect">
              <a:avLst>
                <a:gd name="adj" fmla="val 50000"/>
              </a:avLst>
            </a:pr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5" dirty="0">
                <a:cs typeface="+mn-ea"/>
                <a:sym typeface="+mn-lt"/>
              </a:endParaRPr>
            </a:p>
          </p:txBody>
        </p:sp>
        <p:grpSp>
          <p:nvGrpSpPr>
            <p:cNvPr id="65" name="Group 77"/>
            <p:cNvGrpSpPr/>
            <p:nvPr/>
          </p:nvGrpSpPr>
          <p:grpSpPr>
            <a:xfrm>
              <a:off x="5419130" y="1960262"/>
              <a:ext cx="782840" cy="1840285"/>
              <a:chOff x="5419130" y="1960262"/>
              <a:chExt cx="782840" cy="1840285"/>
            </a:xfrm>
          </p:grpSpPr>
          <p:grpSp>
            <p:nvGrpSpPr>
              <p:cNvPr id="66" name="Group 53"/>
              <p:cNvGrpSpPr/>
              <p:nvPr/>
            </p:nvGrpSpPr>
            <p:grpSpPr>
              <a:xfrm>
                <a:off x="5419130" y="3017709"/>
                <a:ext cx="782840" cy="782838"/>
                <a:chOff x="1703480" y="3032606"/>
                <a:chExt cx="782840" cy="782838"/>
              </a:xfrm>
            </p:grpSpPr>
            <p:sp>
              <p:nvSpPr>
                <p:cNvPr id="70" name="Oval 54"/>
                <p:cNvSpPr/>
                <p:nvPr/>
              </p:nvSpPr>
              <p:spPr>
                <a:xfrm>
                  <a:off x="1758217" y="3087343"/>
                  <a:ext cx="673367" cy="67336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65" dirty="0">
                    <a:solidFill>
                      <a:schemeClr val="accent2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Oval 55"/>
                <p:cNvSpPr/>
                <p:nvPr/>
              </p:nvSpPr>
              <p:spPr>
                <a:xfrm>
                  <a:off x="1703480" y="3032606"/>
                  <a:ext cx="782840" cy="782838"/>
                </a:xfrm>
                <a:prstGeom prst="ellipse">
                  <a:avLst/>
                </a:prstGeom>
                <a:noFill/>
                <a:ln w="19050">
                  <a:solidFill>
                    <a:schemeClr val="bg1"/>
                  </a:solidFill>
                  <a:prstDash val="sys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865" dirty="0">
                    <a:solidFill>
                      <a:srgbClr val="FFC000"/>
                    </a:solidFill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7" name="Group 71"/>
              <p:cNvGrpSpPr/>
              <p:nvPr/>
            </p:nvGrpSpPr>
            <p:grpSpPr>
              <a:xfrm>
                <a:off x="5473367" y="1960262"/>
                <a:ext cx="670036" cy="1609627"/>
                <a:chOff x="1759881" y="1865481"/>
                <a:chExt cx="670036" cy="1609627"/>
              </a:xfrm>
            </p:grpSpPr>
            <p:sp>
              <p:nvSpPr>
                <p:cNvPr id="68" name="Text Placeholder 3"/>
                <p:cNvSpPr txBox="1"/>
                <p:nvPr/>
              </p:nvSpPr>
              <p:spPr>
                <a:xfrm>
                  <a:off x="1953286" y="3153591"/>
                  <a:ext cx="283226" cy="321517"/>
                </a:xfrm>
                <a:prstGeom prst="rect">
                  <a:avLst/>
                </a:prstGeom>
              </p:spPr>
              <p:txBody>
                <a:bodyPr wrap="square" lIns="0" tIns="0" rIns="0" bIns="0" anchor="ctr" anchorCtr="0">
                  <a:spAutoFit/>
                </a:bodyPr>
                <a:lstStyle>
                  <a:lvl1pPr marL="0" indent="0" algn="ctr">
                    <a:buNone/>
                    <a:defRPr sz="1600" baseline="0">
                      <a:solidFill>
                        <a:schemeClr val="tx1">
                          <a:lumMod val="95000"/>
                          <a:lumOff val="5000"/>
                        </a:schemeClr>
                      </a:solidFill>
                    </a:defRPr>
                  </a:lvl1pPr>
                  <a:lvl2pPr marL="457200" indent="0">
                    <a:buNone/>
                    <a:defRPr sz="1200"/>
                  </a:lvl2pPr>
                  <a:lvl3pPr marL="914400" indent="0">
                    <a:buNone/>
                    <a:defRPr sz="1000"/>
                  </a:lvl3pPr>
                  <a:lvl4pPr marL="1371600" indent="0">
                    <a:buNone/>
                    <a:defRPr sz="900"/>
                  </a:lvl4pPr>
                  <a:lvl5pPr marL="1828800" indent="0">
                    <a:buNone/>
                    <a:defRPr sz="900"/>
                  </a:lvl5pPr>
                  <a:lvl6pPr marL="2286000" indent="0">
                    <a:buNone/>
                    <a:defRPr sz="900"/>
                  </a:lvl6pPr>
                  <a:lvl7pPr marL="2743200" indent="0">
                    <a:buNone/>
                    <a:defRPr sz="900"/>
                  </a:lvl7pPr>
                  <a:lvl8pPr marL="3200400" indent="0">
                    <a:buNone/>
                    <a:defRPr sz="900"/>
                  </a:lvl8pPr>
                  <a:lvl9pPr marL="3657600" indent="0">
                    <a:buNone/>
                    <a:defRPr sz="900"/>
                  </a:lvl9pPr>
                </a:lstStyle>
                <a:p>
                  <a:pPr defTabSz="1218565">
                    <a:spcBef>
                      <a:spcPct val="20000"/>
                    </a:spcBef>
                    <a:defRPr/>
                  </a:pPr>
                  <a:r>
                    <a:rPr lang="zh-CN" altLang="en-US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cs typeface="+mn-ea"/>
                      <a:sym typeface="+mn-lt"/>
                    </a:rPr>
                    <a:t>输入标签</a:t>
                  </a:r>
                  <a:endParaRPr lang="en-US" altLang="zh-CN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Rectangle 73"/>
                <p:cNvSpPr/>
                <p:nvPr/>
              </p:nvSpPr>
              <p:spPr>
                <a:xfrm>
                  <a:off x="1759881" y="1865481"/>
                  <a:ext cx="670036" cy="38180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 defTabSz="1218565">
                    <a:spcBef>
                      <a:spcPct val="20000"/>
                    </a:spcBef>
                    <a:defRPr/>
                  </a:pPr>
                  <a:r>
                    <a:rPr lang="en-US" sz="3200" b="1" dirty="0">
                      <a:solidFill>
                        <a:schemeClr val="bg1"/>
                      </a:solidFill>
                      <a:cs typeface="+mn-ea"/>
                      <a:sym typeface="+mn-lt"/>
                    </a:rPr>
                    <a:t>70%</a:t>
                  </a:r>
                </a:p>
              </p:txBody>
            </p:sp>
          </p:grpSp>
        </p:grpSp>
      </p:grpSp>
      <p:sp>
        <p:nvSpPr>
          <p:cNvPr id="73" name="文本框 13"/>
          <p:cNvSpPr txBox="1"/>
          <p:nvPr/>
        </p:nvSpPr>
        <p:spPr>
          <a:xfrm>
            <a:off x="1958735" y="3451702"/>
            <a:ext cx="1232197" cy="934479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14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在此录入上述图表的综合描述说明</a:t>
            </a:r>
          </a:p>
        </p:txBody>
      </p:sp>
      <p:sp>
        <p:nvSpPr>
          <p:cNvPr id="74" name="文本框 13"/>
          <p:cNvSpPr txBox="1"/>
          <p:nvPr/>
        </p:nvSpPr>
        <p:spPr>
          <a:xfrm>
            <a:off x="3682676" y="3849880"/>
            <a:ext cx="1215608" cy="934479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14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在此录入上述图表的综合描述说明</a:t>
            </a:r>
          </a:p>
        </p:txBody>
      </p:sp>
      <p:sp>
        <p:nvSpPr>
          <p:cNvPr id="75" name="文本框 13"/>
          <p:cNvSpPr txBox="1"/>
          <p:nvPr/>
        </p:nvSpPr>
        <p:spPr>
          <a:xfrm>
            <a:off x="9001070" y="3451702"/>
            <a:ext cx="1232197" cy="934479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14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在此录入上述图表的综合描述说明</a:t>
            </a:r>
          </a:p>
        </p:txBody>
      </p:sp>
      <p:sp>
        <p:nvSpPr>
          <p:cNvPr id="76" name="文本框 13"/>
          <p:cNvSpPr txBox="1"/>
          <p:nvPr/>
        </p:nvSpPr>
        <p:spPr>
          <a:xfrm>
            <a:off x="7293716" y="3904472"/>
            <a:ext cx="1215608" cy="934479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14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在此录入上述图表的综合描述说明</a:t>
            </a:r>
          </a:p>
        </p:txBody>
      </p:sp>
      <p:sp>
        <p:nvSpPr>
          <p:cNvPr id="77" name="文本框 13"/>
          <p:cNvSpPr txBox="1"/>
          <p:nvPr/>
        </p:nvSpPr>
        <p:spPr>
          <a:xfrm>
            <a:off x="5488196" y="2627530"/>
            <a:ext cx="1215608" cy="1776632"/>
          </a:xfrm>
          <a:prstGeom prst="rect">
            <a:avLst/>
          </a:prstGeom>
          <a:noFill/>
        </p:spPr>
        <p:txBody>
          <a:bodyPr wrap="square" lIns="91435" tIns="45716" rIns="91435" bIns="45716" rtlCol="0">
            <a:spAutoFit/>
          </a:bodyPr>
          <a:lstStyle/>
          <a:p>
            <a:pPr>
              <a:lnSpc>
                <a:spcPct val="114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在此录入上述图表的综合描述说明，在此录入上述图表的综合描述说明</a:t>
            </a:r>
          </a:p>
        </p:txBody>
      </p:sp>
      <p:sp>
        <p:nvSpPr>
          <p:cNvPr id="72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课题总结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5"/>
          <p:cNvSpPr/>
          <p:nvPr/>
        </p:nvSpPr>
        <p:spPr bwMode="auto">
          <a:xfrm>
            <a:off x="5129507" y="1667084"/>
            <a:ext cx="3024571" cy="3208687"/>
          </a:xfrm>
          <a:custGeom>
            <a:avLst/>
            <a:gdLst>
              <a:gd name="T0" fmla="*/ 453 w 958"/>
              <a:gd name="T1" fmla="*/ 0 h 1016"/>
              <a:gd name="T2" fmla="*/ 215 w 958"/>
              <a:gd name="T3" fmla="*/ 59 h 1016"/>
              <a:gd name="T4" fmla="*/ 304 w 958"/>
              <a:gd name="T5" fmla="*/ 119 h 1016"/>
              <a:gd name="T6" fmla="*/ 486 w 958"/>
              <a:gd name="T7" fmla="*/ 514 h 1016"/>
              <a:gd name="T8" fmla="*/ 410 w 958"/>
              <a:gd name="T9" fmla="*/ 778 h 1016"/>
              <a:gd name="T10" fmla="*/ 0 w 958"/>
              <a:gd name="T11" fmla="*/ 732 h 1016"/>
              <a:gd name="T12" fmla="*/ 209 w 958"/>
              <a:gd name="T13" fmla="*/ 960 h 1016"/>
              <a:gd name="T14" fmla="*/ 454 w 958"/>
              <a:gd name="T15" fmla="*/ 1016 h 1016"/>
              <a:gd name="T16" fmla="*/ 722 w 958"/>
              <a:gd name="T17" fmla="*/ 933 h 1016"/>
              <a:gd name="T18" fmla="*/ 958 w 958"/>
              <a:gd name="T19" fmla="*/ 505 h 1016"/>
              <a:gd name="T20" fmla="*/ 453 w 958"/>
              <a:gd name="T21" fmla="*/ 0 h 1016"/>
              <a:gd name="connsiteX0" fmla="*/ 4729 w 10000"/>
              <a:gd name="connsiteY0" fmla="*/ 0 h 10000"/>
              <a:gd name="connsiteX1" fmla="*/ 2244 w 10000"/>
              <a:gd name="connsiteY1" fmla="*/ 581 h 10000"/>
              <a:gd name="connsiteX2" fmla="*/ 3173 w 10000"/>
              <a:gd name="connsiteY2" fmla="*/ 1171 h 10000"/>
              <a:gd name="connsiteX3" fmla="*/ 5073 w 10000"/>
              <a:gd name="connsiteY3" fmla="*/ 5059 h 10000"/>
              <a:gd name="connsiteX4" fmla="*/ 4280 w 10000"/>
              <a:gd name="connsiteY4" fmla="*/ 7657 h 10000"/>
              <a:gd name="connsiteX5" fmla="*/ 0 w 10000"/>
              <a:gd name="connsiteY5" fmla="*/ 7205 h 10000"/>
              <a:gd name="connsiteX6" fmla="*/ 2182 w 10000"/>
              <a:gd name="connsiteY6" fmla="*/ 9449 h 10000"/>
              <a:gd name="connsiteX7" fmla="*/ 4739 w 10000"/>
              <a:gd name="connsiteY7" fmla="*/ 10000 h 10000"/>
              <a:gd name="connsiteX8" fmla="*/ 7537 w 10000"/>
              <a:gd name="connsiteY8" fmla="*/ 9183 h 10000"/>
              <a:gd name="connsiteX9" fmla="*/ 10000 w 10000"/>
              <a:gd name="connsiteY9" fmla="*/ 4970 h 10000"/>
              <a:gd name="connsiteX10" fmla="*/ 4729 w 10000"/>
              <a:gd name="connsiteY10" fmla="*/ 0 h 10000"/>
              <a:gd name="connsiteX0-1" fmla="*/ 4729 w 10000"/>
              <a:gd name="connsiteY0-2" fmla="*/ 0 h 10000"/>
              <a:gd name="connsiteX1-3" fmla="*/ 2244 w 10000"/>
              <a:gd name="connsiteY1-4" fmla="*/ 581 h 10000"/>
              <a:gd name="connsiteX2-5" fmla="*/ 3173 w 10000"/>
              <a:gd name="connsiteY2-6" fmla="*/ 1171 h 10000"/>
              <a:gd name="connsiteX3-7" fmla="*/ 5073 w 10000"/>
              <a:gd name="connsiteY3-8" fmla="*/ 5059 h 10000"/>
              <a:gd name="connsiteX4-9" fmla="*/ 4280 w 10000"/>
              <a:gd name="connsiteY4-10" fmla="*/ 7657 h 10000"/>
              <a:gd name="connsiteX5-11" fmla="*/ 0 w 10000"/>
              <a:gd name="connsiteY5-12" fmla="*/ 7205 h 10000"/>
              <a:gd name="connsiteX6-13" fmla="*/ 2182 w 10000"/>
              <a:gd name="connsiteY6-14" fmla="*/ 9449 h 10000"/>
              <a:gd name="connsiteX7-15" fmla="*/ 4739 w 10000"/>
              <a:gd name="connsiteY7-16" fmla="*/ 10000 h 10000"/>
              <a:gd name="connsiteX8-17" fmla="*/ 7537 w 10000"/>
              <a:gd name="connsiteY8-18" fmla="*/ 9183 h 10000"/>
              <a:gd name="connsiteX9-19" fmla="*/ 10000 w 10000"/>
              <a:gd name="connsiteY9-20" fmla="*/ 4970 h 10000"/>
              <a:gd name="connsiteX10-21" fmla="*/ 4729 w 10000"/>
              <a:gd name="connsiteY10-22" fmla="*/ 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</a:cxnLst>
            <a:rect l="l" t="t" r="r" b="b"/>
            <a:pathLst>
              <a:path w="10000" h="10000">
                <a:moveTo>
                  <a:pt x="4729" y="0"/>
                </a:moveTo>
                <a:cubicBezTo>
                  <a:pt x="3831" y="0"/>
                  <a:pt x="2985" y="217"/>
                  <a:pt x="2244" y="581"/>
                </a:cubicBezTo>
                <a:cubicBezTo>
                  <a:pt x="2578" y="748"/>
                  <a:pt x="2881" y="945"/>
                  <a:pt x="3173" y="1171"/>
                </a:cubicBezTo>
                <a:cubicBezTo>
                  <a:pt x="4342" y="2087"/>
                  <a:pt x="5188" y="3524"/>
                  <a:pt x="5073" y="5059"/>
                </a:cubicBezTo>
                <a:cubicBezTo>
                  <a:pt x="5010" y="5925"/>
                  <a:pt x="5021" y="6663"/>
                  <a:pt x="4280" y="7657"/>
                </a:cubicBezTo>
                <a:cubicBezTo>
                  <a:pt x="1655" y="9788"/>
                  <a:pt x="0" y="7205"/>
                  <a:pt x="0" y="7205"/>
                </a:cubicBezTo>
                <a:cubicBezTo>
                  <a:pt x="282" y="8632"/>
                  <a:pt x="2182" y="9449"/>
                  <a:pt x="2182" y="9449"/>
                </a:cubicBezTo>
                <a:cubicBezTo>
                  <a:pt x="2902" y="9803"/>
                  <a:pt x="3862" y="10000"/>
                  <a:pt x="4739" y="10000"/>
                </a:cubicBezTo>
                <a:cubicBezTo>
                  <a:pt x="5772" y="10000"/>
                  <a:pt x="6722" y="9665"/>
                  <a:pt x="7537" y="9183"/>
                </a:cubicBezTo>
                <a:cubicBezTo>
                  <a:pt x="9019" y="8297"/>
                  <a:pt x="10000" y="6742"/>
                  <a:pt x="10000" y="4970"/>
                </a:cubicBezTo>
                <a:cubicBezTo>
                  <a:pt x="10000" y="2224"/>
                  <a:pt x="7641" y="0"/>
                  <a:pt x="4729" y="0"/>
                </a:cubicBezTo>
                <a:close/>
              </a:path>
            </a:pathLst>
          </a:custGeom>
          <a:solidFill>
            <a:srgbClr val="B9EA60"/>
          </a:solidFill>
          <a:ln w="1905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3" name="Freeform 26"/>
          <p:cNvSpPr>
            <a:spLocks noEditPoints="1"/>
          </p:cNvSpPr>
          <p:nvPr/>
        </p:nvSpPr>
        <p:spPr bwMode="auto">
          <a:xfrm>
            <a:off x="3483138" y="1680424"/>
            <a:ext cx="3215357" cy="2977875"/>
          </a:xfrm>
          <a:custGeom>
            <a:avLst/>
            <a:gdLst>
              <a:gd name="T0" fmla="*/ 692 w 1018"/>
              <a:gd name="T1" fmla="*/ 395 h 943"/>
              <a:gd name="T2" fmla="*/ 694 w 1018"/>
              <a:gd name="T3" fmla="*/ 397 h 943"/>
              <a:gd name="T4" fmla="*/ 694 w 1018"/>
              <a:gd name="T5" fmla="*/ 397 h 943"/>
              <a:gd name="T6" fmla="*/ 739 w 1018"/>
              <a:gd name="T7" fmla="*/ 393 h 943"/>
              <a:gd name="T8" fmla="*/ 972 w 1018"/>
              <a:gd name="T9" fmla="*/ 627 h 943"/>
              <a:gd name="T10" fmla="*/ 872 w 1018"/>
              <a:gd name="T11" fmla="*/ 818 h 943"/>
              <a:gd name="T12" fmla="*/ 872 w 1018"/>
              <a:gd name="T13" fmla="*/ 818 h 943"/>
              <a:gd name="T14" fmla="*/ 931 w 1018"/>
              <a:gd name="T15" fmla="*/ 774 h 943"/>
              <a:gd name="T16" fmla="*/ 1007 w 1018"/>
              <a:gd name="T17" fmla="*/ 510 h 943"/>
              <a:gd name="T18" fmla="*/ 825 w 1018"/>
              <a:gd name="T19" fmla="*/ 115 h 943"/>
              <a:gd name="T20" fmla="*/ 736 w 1018"/>
              <a:gd name="T21" fmla="*/ 55 h 943"/>
              <a:gd name="T22" fmla="*/ 735 w 1018"/>
              <a:gd name="T23" fmla="*/ 56 h 943"/>
              <a:gd name="T24" fmla="*/ 504 w 1018"/>
              <a:gd name="T25" fmla="*/ 0 h 943"/>
              <a:gd name="T26" fmla="*/ 0 w 1018"/>
              <a:gd name="T27" fmla="*/ 504 h 943"/>
              <a:gd name="T28" fmla="*/ 237 w 1018"/>
              <a:gd name="T29" fmla="*/ 932 h 943"/>
              <a:gd name="T30" fmla="*/ 257 w 1018"/>
              <a:gd name="T31" fmla="*/ 943 h 943"/>
              <a:gd name="T32" fmla="*/ 255 w 1018"/>
              <a:gd name="T33" fmla="*/ 898 h 943"/>
              <a:gd name="T34" fmla="*/ 692 w 1018"/>
              <a:gd name="T35" fmla="*/ 395 h 943"/>
              <a:gd name="T36" fmla="*/ 963 w 1018"/>
              <a:gd name="T37" fmla="*/ 713 h 943"/>
              <a:gd name="T38" fmla="*/ 963 w 1018"/>
              <a:gd name="T39" fmla="*/ 714 h 943"/>
              <a:gd name="T40" fmla="*/ 963 w 1018"/>
              <a:gd name="T41" fmla="*/ 713 h 9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18" h="943">
                <a:moveTo>
                  <a:pt x="692" y="395"/>
                </a:moveTo>
                <a:cubicBezTo>
                  <a:pt x="692" y="395"/>
                  <a:pt x="694" y="397"/>
                  <a:pt x="694" y="397"/>
                </a:cubicBezTo>
                <a:cubicBezTo>
                  <a:pt x="694" y="397"/>
                  <a:pt x="694" y="397"/>
                  <a:pt x="694" y="397"/>
                </a:cubicBezTo>
                <a:cubicBezTo>
                  <a:pt x="708" y="394"/>
                  <a:pt x="723" y="393"/>
                  <a:pt x="739" y="393"/>
                </a:cubicBezTo>
                <a:cubicBezTo>
                  <a:pt x="868" y="393"/>
                  <a:pt x="972" y="498"/>
                  <a:pt x="972" y="627"/>
                </a:cubicBezTo>
                <a:cubicBezTo>
                  <a:pt x="972" y="706"/>
                  <a:pt x="933" y="776"/>
                  <a:pt x="872" y="818"/>
                </a:cubicBezTo>
                <a:cubicBezTo>
                  <a:pt x="872" y="818"/>
                  <a:pt x="872" y="818"/>
                  <a:pt x="872" y="818"/>
                </a:cubicBezTo>
                <a:cubicBezTo>
                  <a:pt x="891" y="806"/>
                  <a:pt x="911" y="792"/>
                  <a:pt x="931" y="774"/>
                </a:cubicBezTo>
                <a:cubicBezTo>
                  <a:pt x="1002" y="673"/>
                  <a:pt x="1001" y="598"/>
                  <a:pt x="1007" y="510"/>
                </a:cubicBezTo>
                <a:cubicBezTo>
                  <a:pt x="1018" y="354"/>
                  <a:pt x="937" y="208"/>
                  <a:pt x="825" y="115"/>
                </a:cubicBezTo>
                <a:cubicBezTo>
                  <a:pt x="797" y="92"/>
                  <a:pt x="768" y="72"/>
                  <a:pt x="736" y="55"/>
                </a:cubicBezTo>
                <a:cubicBezTo>
                  <a:pt x="735" y="56"/>
                  <a:pt x="735" y="56"/>
                  <a:pt x="735" y="56"/>
                </a:cubicBezTo>
                <a:cubicBezTo>
                  <a:pt x="666" y="20"/>
                  <a:pt x="588" y="0"/>
                  <a:pt x="504" y="0"/>
                </a:cubicBezTo>
                <a:cubicBezTo>
                  <a:pt x="226" y="0"/>
                  <a:pt x="0" y="226"/>
                  <a:pt x="0" y="504"/>
                </a:cubicBezTo>
                <a:cubicBezTo>
                  <a:pt x="0" y="685"/>
                  <a:pt x="95" y="843"/>
                  <a:pt x="237" y="932"/>
                </a:cubicBezTo>
                <a:cubicBezTo>
                  <a:pt x="244" y="936"/>
                  <a:pt x="250" y="940"/>
                  <a:pt x="257" y="943"/>
                </a:cubicBezTo>
                <a:cubicBezTo>
                  <a:pt x="256" y="928"/>
                  <a:pt x="255" y="913"/>
                  <a:pt x="255" y="898"/>
                </a:cubicBezTo>
                <a:cubicBezTo>
                  <a:pt x="255" y="643"/>
                  <a:pt x="449" y="433"/>
                  <a:pt x="692" y="395"/>
                </a:cubicBezTo>
                <a:close/>
                <a:moveTo>
                  <a:pt x="963" y="713"/>
                </a:moveTo>
                <a:cubicBezTo>
                  <a:pt x="963" y="714"/>
                  <a:pt x="963" y="714"/>
                  <a:pt x="963" y="714"/>
                </a:cubicBezTo>
                <a:cubicBezTo>
                  <a:pt x="963" y="714"/>
                  <a:pt x="963" y="713"/>
                  <a:pt x="963" y="713"/>
                </a:cubicBezTo>
                <a:close/>
              </a:path>
            </a:pathLst>
          </a:custGeom>
          <a:solidFill>
            <a:srgbClr val="84B537"/>
          </a:solidFill>
          <a:ln w="1905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4" name="Freeform 27"/>
          <p:cNvSpPr/>
          <p:nvPr/>
        </p:nvSpPr>
        <p:spPr bwMode="auto">
          <a:xfrm>
            <a:off x="4288978" y="2927876"/>
            <a:ext cx="3231693" cy="3199347"/>
          </a:xfrm>
          <a:custGeom>
            <a:avLst/>
            <a:gdLst>
              <a:gd name="T0" fmla="*/ 325 w 1020"/>
              <a:gd name="T1" fmla="*/ 421 h 1013"/>
              <a:gd name="T2" fmla="*/ 249 w 1020"/>
              <a:gd name="T3" fmla="*/ 230 h 1013"/>
              <a:gd name="T4" fmla="*/ 439 w 1020"/>
              <a:gd name="T5" fmla="*/ 2 h 1013"/>
              <a:gd name="T6" fmla="*/ 437 w 1020"/>
              <a:gd name="T7" fmla="*/ 0 h 1013"/>
              <a:gd name="T8" fmla="*/ 0 w 1020"/>
              <a:gd name="T9" fmla="*/ 503 h 1013"/>
              <a:gd name="T10" fmla="*/ 510 w 1020"/>
              <a:gd name="T11" fmla="*/ 1013 h 1013"/>
              <a:gd name="T12" fmla="*/ 1020 w 1020"/>
              <a:gd name="T13" fmla="*/ 503 h 1013"/>
              <a:gd name="T14" fmla="*/ 325 w 1020"/>
              <a:gd name="T15" fmla="*/ 421 h 1013"/>
              <a:gd name="connsiteX0" fmla="*/ 3025 w 10000"/>
              <a:gd name="connsiteY0" fmla="*/ 4286 h 10000"/>
              <a:gd name="connsiteX1" fmla="*/ 2441 w 10000"/>
              <a:gd name="connsiteY1" fmla="*/ 2270 h 10000"/>
              <a:gd name="connsiteX2" fmla="*/ 4304 w 10000"/>
              <a:gd name="connsiteY2" fmla="*/ 20 h 10000"/>
              <a:gd name="connsiteX3" fmla="*/ 4284 w 10000"/>
              <a:gd name="connsiteY3" fmla="*/ 0 h 10000"/>
              <a:gd name="connsiteX4" fmla="*/ 0 w 10000"/>
              <a:gd name="connsiteY4" fmla="*/ 4965 h 10000"/>
              <a:gd name="connsiteX5" fmla="*/ 5000 w 10000"/>
              <a:gd name="connsiteY5" fmla="*/ 10000 h 10000"/>
              <a:gd name="connsiteX6" fmla="*/ 10000 w 10000"/>
              <a:gd name="connsiteY6" fmla="*/ 4965 h 10000"/>
              <a:gd name="connsiteX7" fmla="*/ 3025 w 10000"/>
              <a:gd name="connsiteY7" fmla="*/ 4286 h 10000"/>
              <a:gd name="connsiteX0-1" fmla="*/ 3025 w 10000"/>
              <a:gd name="connsiteY0-2" fmla="*/ 4286 h 10000"/>
              <a:gd name="connsiteX1-3" fmla="*/ 2441 w 10000"/>
              <a:gd name="connsiteY1-4" fmla="*/ 2270 h 10000"/>
              <a:gd name="connsiteX2-5" fmla="*/ 4304 w 10000"/>
              <a:gd name="connsiteY2-6" fmla="*/ 20 h 10000"/>
              <a:gd name="connsiteX3-7" fmla="*/ 4284 w 10000"/>
              <a:gd name="connsiteY3-8" fmla="*/ 0 h 10000"/>
              <a:gd name="connsiteX4-9" fmla="*/ 0 w 10000"/>
              <a:gd name="connsiteY4-10" fmla="*/ 4965 h 10000"/>
              <a:gd name="connsiteX5-11" fmla="*/ 5000 w 10000"/>
              <a:gd name="connsiteY5-12" fmla="*/ 10000 h 10000"/>
              <a:gd name="connsiteX6-13" fmla="*/ 10000 w 10000"/>
              <a:gd name="connsiteY6-14" fmla="*/ 4965 h 10000"/>
              <a:gd name="connsiteX7-15" fmla="*/ 3025 w 10000"/>
              <a:gd name="connsiteY7-16" fmla="*/ 4286 h 10000"/>
              <a:gd name="connsiteX0-17" fmla="*/ 3025 w 10000"/>
              <a:gd name="connsiteY0-18" fmla="*/ 4286 h 10000"/>
              <a:gd name="connsiteX1-19" fmla="*/ 2572 w 10000"/>
              <a:gd name="connsiteY1-20" fmla="*/ 3409 h 10000"/>
              <a:gd name="connsiteX2-21" fmla="*/ 2441 w 10000"/>
              <a:gd name="connsiteY2-22" fmla="*/ 2270 h 10000"/>
              <a:gd name="connsiteX3-23" fmla="*/ 4304 w 10000"/>
              <a:gd name="connsiteY3-24" fmla="*/ 20 h 10000"/>
              <a:gd name="connsiteX4-25" fmla="*/ 4284 w 10000"/>
              <a:gd name="connsiteY4-26" fmla="*/ 0 h 10000"/>
              <a:gd name="connsiteX5-27" fmla="*/ 0 w 10000"/>
              <a:gd name="connsiteY5-28" fmla="*/ 4965 h 10000"/>
              <a:gd name="connsiteX6-29" fmla="*/ 5000 w 10000"/>
              <a:gd name="connsiteY6-30" fmla="*/ 10000 h 10000"/>
              <a:gd name="connsiteX7-31" fmla="*/ 10000 w 10000"/>
              <a:gd name="connsiteY7-32" fmla="*/ 4965 h 10000"/>
              <a:gd name="connsiteX8" fmla="*/ 3025 w 10000"/>
              <a:gd name="connsiteY8" fmla="*/ 4286 h 10000"/>
              <a:gd name="connsiteX0-33" fmla="*/ 5718 w 10000"/>
              <a:gd name="connsiteY0-34" fmla="*/ 5877 h 10000"/>
              <a:gd name="connsiteX1-35" fmla="*/ 2572 w 10000"/>
              <a:gd name="connsiteY1-36" fmla="*/ 3409 h 10000"/>
              <a:gd name="connsiteX2-37" fmla="*/ 2441 w 10000"/>
              <a:gd name="connsiteY2-38" fmla="*/ 2270 h 10000"/>
              <a:gd name="connsiteX3-39" fmla="*/ 4304 w 10000"/>
              <a:gd name="connsiteY3-40" fmla="*/ 20 h 10000"/>
              <a:gd name="connsiteX4-41" fmla="*/ 4284 w 10000"/>
              <a:gd name="connsiteY4-42" fmla="*/ 0 h 10000"/>
              <a:gd name="connsiteX5-43" fmla="*/ 0 w 10000"/>
              <a:gd name="connsiteY5-44" fmla="*/ 4965 h 10000"/>
              <a:gd name="connsiteX6-45" fmla="*/ 5000 w 10000"/>
              <a:gd name="connsiteY6-46" fmla="*/ 10000 h 10000"/>
              <a:gd name="connsiteX7-47" fmla="*/ 10000 w 10000"/>
              <a:gd name="connsiteY7-48" fmla="*/ 4965 h 10000"/>
              <a:gd name="connsiteX8-49" fmla="*/ 5718 w 10000"/>
              <a:gd name="connsiteY8-50" fmla="*/ 5877 h 10000"/>
              <a:gd name="connsiteX0-51" fmla="*/ 5718 w 10000"/>
              <a:gd name="connsiteY0-52" fmla="*/ 5877 h 10000"/>
              <a:gd name="connsiteX1-53" fmla="*/ 2572 w 10000"/>
              <a:gd name="connsiteY1-54" fmla="*/ 3409 h 10000"/>
              <a:gd name="connsiteX2-55" fmla="*/ 2441 w 10000"/>
              <a:gd name="connsiteY2-56" fmla="*/ 2270 h 10000"/>
              <a:gd name="connsiteX3-57" fmla="*/ 4304 w 10000"/>
              <a:gd name="connsiteY3-58" fmla="*/ 20 h 10000"/>
              <a:gd name="connsiteX4-59" fmla="*/ 4284 w 10000"/>
              <a:gd name="connsiteY4-60" fmla="*/ 0 h 10000"/>
              <a:gd name="connsiteX5-61" fmla="*/ 0 w 10000"/>
              <a:gd name="connsiteY5-62" fmla="*/ 4965 h 10000"/>
              <a:gd name="connsiteX6-63" fmla="*/ 5000 w 10000"/>
              <a:gd name="connsiteY6-64" fmla="*/ 10000 h 10000"/>
              <a:gd name="connsiteX7-65" fmla="*/ 10000 w 10000"/>
              <a:gd name="connsiteY7-66" fmla="*/ 4965 h 10000"/>
              <a:gd name="connsiteX8-67" fmla="*/ 5718 w 10000"/>
              <a:gd name="connsiteY8-68" fmla="*/ 5877 h 10000"/>
              <a:gd name="connsiteX0-69" fmla="*/ 5718 w 10000"/>
              <a:gd name="connsiteY0-70" fmla="*/ 5877 h 10000"/>
              <a:gd name="connsiteX1-71" fmla="*/ 2572 w 10000"/>
              <a:gd name="connsiteY1-72" fmla="*/ 3409 h 10000"/>
              <a:gd name="connsiteX2-73" fmla="*/ 2441 w 10000"/>
              <a:gd name="connsiteY2-74" fmla="*/ 2270 h 10000"/>
              <a:gd name="connsiteX3-75" fmla="*/ 4304 w 10000"/>
              <a:gd name="connsiteY3-76" fmla="*/ 20 h 10000"/>
              <a:gd name="connsiteX4-77" fmla="*/ 4284 w 10000"/>
              <a:gd name="connsiteY4-78" fmla="*/ 0 h 10000"/>
              <a:gd name="connsiteX5-79" fmla="*/ 0 w 10000"/>
              <a:gd name="connsiteY5-80" fmla="*/ 4965 h 10000"/>
              <a:gd name="connsiteX6-81" fmla="*/ 5000 w 10000"/>
              <a:gd name="connsiteY6-82" fmla="*/ 10000 h 10000"/>
              <a:gd name="connsiteX7-83" fmla="*/ 10000 w 10000"/>
              <a:gd name="connsiteY7-84" fmla="*/ 4965 h 10000"/>
              <a:gd name="connsiteX8-85" fmla="*/ 5718 w 10000"/>
              <a:gd name="connsiteY8-86" fmla="*/ 5877 h 10000"/>
              <a:gd name="connsiteX0-87" fmla="*/ 5718 w 10030"/>
              <a:gd name="connsiteY0-88" fmla="*/ 5877 h 10000"/>
              <a:gd name="connsiteX1-89" fmla="*/ 2572 w 10030"/>
              <a:gd name="connsiteY1-90" fmla="*/ 3409 h 10000"/>
              <a:gd name="connsiteX2-91" fmla="*/ 2441 w 10030"/>
              <a:gd name="connsiteY2-92" fmla="*/ 2270 h 10000"/>
              <a:gd name="connsiteX3-93" fmla="*/ 4304 w 10030"/>
              <a:gd name="connsiteY3-94" fmla="*/ 20 h 10000"/>
              <a:gd name="connsiteX4-95" fmla="*/ 4284 w 10030"/>
              <a:gd name="connsiteY4-96" fmla="*/ 0 h 10000"/>
              <a:gd name="connsiteX5-97" fmla="*/ 0 w 10030"/>
              <a:gd name="connsiteY5-98" fmla="*/ 4965 h 10000"/>
              <a:gd name="connsiteX6-99" fmla="*/ 5000 w 10030"/>
              <a:gd name="connsiteY6-100" fmla="*/ 10000 h 10000"/>
              <a:gd name="connsiteX7-101" fmla="*/ 10030 w 10030"/>
              <a:gd name="connsiteY7-102" fmla="*/ 5010 h 10000"/>
              <a:gd name="connsiteX8-103" fmla="*/ 5718 w 10030"/>
              <a:gd name="connsiteY8-104" fmla="*/ 5877 h 10000"/>
              <a:gd name="connsiteX0-105" fmla="*/ 5718 w 10030"/>
              <a:gd name="connsiteY0-106" fmla="*/ 5877 h 10000"/>
              <a:gd name="connsiteX1-107" fmla="*/ 2572 w 10030"/>
              <a:gd name="connsiteY1-108" fmla="*/ 3409 h 10000"/>
              <a:gd name="connsiteX2-109" fmla="*/ 2441 w 10030"/>
              <a:gd name="connsiteY2-110" fmla="*/ 2270 h 10000"/>
              <a:gd name="connsiteX3-111" fmla="*/ 4304 w 10030"/>
              <a:gd name="connsiteY3-112" fmla="*/ 20 h 10000"/>
              <a:gd name="connsiteX4-113" fmla="*/ 4284 w 10030"/>
              <a:gd name="connsiteY4-114" fmla="*/ 0 h 10000"/>
              <a:gd name="connsiteX5-115" fmla="*/ 0 w 10030"/>
              <a:gd name="connsiteY5-116" fmla="*/ 4965 h 10000"/>
              <a:gd name="connsiteX6-117" fmla="*/ 5000 w 10030"/>
              <a:gd name="connsiteY6-118" fmla="*/ 10000 h 10000"/>
              <a:gd name="connsiteX7-119" fmla="*/ 10030 w 10030"/>
              <a:gd name="connsiteY7-120" fmla="*/ 5010 h 10000"/>
              <a:gd name="connsiteX8-121" fmla="*/ 5718 w 10030"/>
              <a:gd name="connsiteY8-122" fmla="*/ 5877 h 10000"/>
              <a:gd name="connsiteX0-123" fmla="*/ 5718 w 10030"/>
              <a:gd name="connsiteY0-124" fmla="*/ 5877 h 10000"/>
              <a:gd name="connsiteX1-125" fmla="*/ 2572 w 10030"/>
              <a:gd name="connsiteY1-126" fmla="*/ 3409 h 10000"/>
              <a:gd name="connsiteX2-127" fmla="*/ 2441 w 10030"/>
              <a:gd name="connsiteY2-128" fmla="*/ 2270 h 10000"/>
              <a:gd name="connsiteX3-129" fmla="*/ 4304 w 10030"/>
              <a:gd name="connsiteY3-130" fmla="*/ 20 h 10000"/>
              <a:gd name="connsiteX4-131" fmla="*/ 4284 w 10030"/>
              <a:gd name="connsiteY4-132" fmla="*/ 0 h 10000"/>
              <a:gd name="connsiteX5-133" fmla="*/ 0 w 10030"/>
              <a:gd name="connsiteY5-134" fmla="*/ 4965 h 10000"/>
              <a:gd name="connsiteX6-135" fmla="*/ 5000 w 10030"/>
              <a:gd name="connsiteY6-136" fmla="*/ 10000 h 10000"/>
              <a:gd name="connsiteX7-137" fmla="*/ 10030 w 10030"/>
              <a:gd name="connsiteY7-138" fmla="*/ 5010 h 10000"/>
              <a:gd name="connsiteX8-139" fmla="*/ 5718 w 10030"/>
              <a:gd name="connsiteY8-140" fmla="*/ 5877 h 10000"/>
              <a:gd name="connsiteX0-141" fmla="*/ 5718 w 10030"/>
              <a:gd name="connsiteY0-142" fmla="*/ 5877 h 10000"/>
              <a:gd name="connsiteX1-143" fmla="*/ 2808 w 10030"/>
              <a:gd name="connsiteY1-144" fmla="*/ 3930 h 10000"/>
              <a:gd name="connsiteX2-145" fmla="*/ 2441 w 10030"/>
              <a:gd name="connsiteY2-146" fmla="*/ 2270 h 10000"/>
              <a:gd name="connsiteX3-147" fmla="*/ 4304 w 10030"/>
              <a:gd name="connsiteY3-148" fmla="*/ 20 h 10000"/>
              <a:gd name="connsiteX4-149" fmla="*/ 4284 w 10030"/>
              <a:gd name="connsiteY4-150" fmla="*/ 0 h 10000"/>
              <a:gd name="connsiteX5-151" fmla="*/ 0 w 10030"/>
              <a:gd name="connsiteY5-152" fmla="*/ 4965 h 10000"/>
              <a:gd name="connsiteX6-153" fmla="*/ 5000 w 10030"/>
              <a:gd name="connsiteY6-154" fmla="*/ 10000 h 10000"/>
              <a:gd name="connsiteX7-155" fmla="*/ 10030 w 10030"/>
              <a:gd name="connsiteY7-156" fmla="*/ 5010 h 10000"/>
              <a:gd name="connsiteX8-157" fmla="*/ 5718 w 10030"/>
              <a:gd name="connsiteY8-158" fmla="*/ 5877 h 10000"/>
              <a:gd name="connsiteX0-159" fmla="*/ 5718 w 10030"/>
              <a:gd name="connsiteY0-160" fmla="*/ 5877 h 10000"/>
              <a:gd name="connsiteX1-161" fmla="*/ 2808 w 10030"/>
              <a:gd name="connsiteY1-162" fmla="*/ 3930 h 10000"/>
              <a:gd name="connsiteX2-163" fmla="*/ 2441 w 10030"/>
              <a:gd name="connsiteY2-164" fmla="*/ 2270 h 10000"/>
              <a:gd name="connsiteX3-165" fmla="*/ 4304 w 10030"/>
              <a:gd name="connsiteY3-166" fmla="*/ 20 h 10000"/>
              <a:gd name="connsiteX4-167" fmla="*/ 4284 w 10030"/>
              <a:gd name="connsiteY4-168" fmla="*/ 0 h 10000"/>
              <a:gd name="connsiteX5-169" fmla="*/ 0 w 10030"/>
              <a:gd name="connsiteY5-170" fmla="*/ 4965 h 10000"/>
              <a:gd name="connsiteX6-171" fmla="*/ 5000 w 10030"/>
              <a:gd name="connsiteY6-172" fmla="*/ 10000 h 10000"/>
              <a:gd name="connsiteX7-173" fmla="*/ 10030 w 10030"/>
              <a:gd name="connsiteY7-174" fmla="*/ 5010 h 10000"/>
              <a:gd name="connsiteX8-175" fmla="*/ 5718 w 10030"/>
              <a:gd name="connsiteY8-176" fmla="*/ 5877 h 10000"/>
              <a:gd name="connsiteX0-177" fmla="*/ 5718 w 10030"/>
              <a:gd name="connsiteY0-178" fmla="*/ 5877 h 10000"/>
              <a:gd name="connsiteX1-179" fmla="*/ 2808 w 10030"/>
              <a:gd name="connsiteY1-180" fmla="*/ 3930 h 10000"/>
              <a:gd name="connsiteX2-181" fmla="*/ 2441 w 10030"/>
              <a:gd name="connsiteY2-182" fmla="*/ 2270 h 10000"/>
              <a:gd name="connsiteX3-183" fmla="*/ 4304 w 10030"/>
              <a:gd name="connsiteY3-184" fmla="*/ 20 h 10000"/>
              <a:gd name="connsiteX4-185" fmla="*/ 4284 w 10030"/>
              <a:gd name="connsiteY4-186" fmla="*/ 0 h 10000"/>
              <a:gd name="connsiteX5-187" fmla="*/ 0 w 10030"/>
              <a:gd name="connsiteY5-188" fmla="*/ 4965 h 10000"/>
              <a:gd name="connsiteX6-189" fmla="*/ 5000 w 10030"/>
              <a:gd name="connsiteY6-190" fmla="*/ 10000 h 10000"/>
              <a:gd name="connsiteX7-191" fmla="*/ 10030 w 10030"/>
              <a:gd name="connsiteY7-192" fmla="*/ 5010 h 10000"/>
              <a:gd name="connsiteX8-193" fmla="*/ 5718 w 10030"/>
              <a:gd name="connsiteY8-194" fmla="*/ 5877 h 10000"/>
              <a:gd name="connsiteX0-195" fmla="*/ 5718 w 10030"/>
              <a:gd name="connsiteY0-196" fmla="*/ 5877 h 10000"/>
              <a:gd name="connsiteX1-197" fmla="*/ 2808 w 10030"/>
              <a:gd name="connsiteY1-198" fmla="*/ 3930 h 10000"/>
              <a:gd name="connsiteX2-199" fmla="*/ 2441 w 10030"/>
              <a:gd name="connsiteY2-200" fmla="*/ 2270 h 10000"/>
              <a:gd name="connsiteX3-201" fmla="*/ 4304 w 10030"/>
              <a:gd name="connsiteY3-202" fmla="*/ 20 h 10000"/>
              <a:gd name="connsiteX4-203" fmla="*/ 4284 w 10030"/>
              <a:gd name="connsiteY4-204" fmla="*/ 0 h 10000"/>
              <a:gd name="connsiteX5-205" fmla="*/ 0 w 10030"/>
              <a:gd name="connsiteY5-206" fmla="*/ 4965 h 10000"/>
              <a:gd name="connsiteX6-207" fmla="*/ 5000 w 10030"/>
              <a:gd name="connsiteY6-208" fmla="*/ 10000 h 10000"/>
              <a:gd name="connsiteX7-209" fmla="*/ 10030 w 10030"/>
              <a:gd name="connsiteY7-210" fmla="*/ 5010 h 10000"/>
              <a:gd name="connsiteX8-211" fmla="*/ 5718 w 10030"/>
              <a:gd name="connsiteY8-212" fmla="*/ 5877 h 10000"/>
              <a:gd name="connsiteX0-213" fmla="*/ 5718 w 10030"/>
              <a:gd name="connsiteY0-214" fmla="*/ 5907 h 10000"/>
              <a:gd name="connsiteX1-215" fmla="*/ 2808 w 10030"/>
              <a:gd name="connsiteY1-216" fmla="*/ 3930 h 10000"/>
              <a:gd name="connsiteX2-217" fmla="*/ 2441 w 10030"/>
              <a:gd name="connsiteY2-218" fmla="*/ 2270 h 10000"/>
              <a:gd name="connsiteX3-219" fmla="*/ 4304 w 10030"/>
              <a:gd name="connsiteY3-220" fmla="*/ 20 h 10000"/>
              <a:gd name="connsiteX4-221" fmla="*/ 4284 w 10030"/>
              <a:gd name="connsiteY4-222" fmla="*/ 0 h 10000"/>
              <a:gd name="connsiteX5-223" fmla="*/ 0 w 10030"/>
              <a:gd name="connsiteY5-224" fmla="*/ 4965 h 10000"/>
              <a:gd name="connsiteX6-225" fmla="*/ 5000 w 10030"/>
              <a:gd name="connsiteY6-226" fmla="*/ 10000 h 10000"/>
              <a:gd name="connsiteX7-227" fmla="*/ 10030 w 10030"/>
              <a:gd name="connsiteY7-228" fmla="*/ 5010 h 10000"/>
              <a:gd name="connsiteX8-229" fmla="*/ 5718 w 10030"/>
              <a:gd name="connsiteY8-230" fmla="*/ 5907 h 10000"/>
              <a:gd name="connsiteX0-231" fmla="*/ 5718 w 10030"/>
              <a:gd name="connsiteY0-232" fmla="*/ 5907 h 10000"/>
              <a:gd name="connsiteX1-233" fmla="*/ 2808 w 10030"/>
              <a:gd name="connsiteY1-234" fmla="*/ 3930 h 10000"/>
              <a:gd name="connsiteX2-235" fmla="*/ 2441 w 10030"/>
              <a:gd name="connsiteY2-236" fmla="*/ 2270 h 10000"/>
              <a:gd name="connsiteX3-237" fmla="*/ 4304 w 10030"/>
              <a:gd name="connsiteY3-238" fmla="*/ 20 h 10000"/>
              <a:gd name="connsiteX4-239" fmla="*/ 4284 w 10030"/>
              <a:gd name="connsiteY4-240" fmla="*/ 0 h 10000"/>
              <a:gd name="connsiteX5-241" fmla="*/ 0 w 10030"/>
              <a:gd name="connsiteY5-242" fmla="*/ 4965 h 10000"/>
              <a:gd name="connsiteX6-243" fmla="*/ 5000 w 10030"/>
              <a:gd name="connsiteY6-244" fmla="*/ 10000 h 10000"/>
              <a:gd name="connsiteX7-245" fmla="*/ 10030 w 10030"/>
              <a:gd name="connsiteY7-246" fmla="*/ 5010 h 10000"/>
              <a:gd name="connsiteX8-247" fmla="*/ 5718 w 10030"/>
              <a:gd name="connsiteY8-248" fmla="*/ 5907 h 10000"/>
              <a:gd name="connsiteX0-249" fmla="*/ 5718 w 10030"/>
              <a:gd name="connsiteY0-250" fmla="*/ 5907 h 10000"/>
              <a:gd name="connsiteX1-251" fmla="*/ 2808 w 10030"/>
              <a:gd name="connsiteY1-252" fmla="*/ 3930 h 10000"/>
              <a:gd name="connsiteX2-253" fmla="*/ 2441 w 10030"/>
              <a:gd name="connsiteY2-254" fmla="*/ 2270 h 10000"/>
              <a:gd name="connsiteX3-255" fmla="*/ 4304 w 10030"/>
              <a:gd name="connsiteY3-256" fmla="*/ 20 h 10000"/>
              <a:gd name="connsiteX4-257" fmla="*/ 4284 w 10030"/>
              <a:gd name="connsiteY4-258" fmla="*/ 0 h 10000"/>
              <a:gd name="connsiteX5-259" fmla="*/ 0 w 10030"/>
              <a:gd name="connsiteY5-260" fmla="*/ 4965 h 10000"/>
              <a:gd name="connsiteX6-261" fmla="*/ 5000 w 10030"/>
              <a:gd name="connsiteY6-262" fmla="*/ 10000 h 10000"/>
              <a:gd name="connsiteX7-263" fmla="*/ 10030 w 10030"/>
              <a:gd name="connsiteY7-264" fmla="*/ 5010 h 10000"/>
              <a:gd name="connsiteX8-265" fmla="*/ 5718 w 10030"/>
              <a:gd name="connsiteY8-266" fmla="*/ 5907 h 10000"/>
              <a:gd name="connsiteX0-267" fmla="*/ 5718 w 10030"/>
              <a:gd name="connsiteY0-268" fmla="*/ 5907 h 10000"/>
              <a:gd name="connsiteX1-269" fmla="*/ 2808 w 10030"/>
              <a:gd name="connsiteY1-270" fmla="*/ 3930 h 10000"/>
              <a:gd name="connsiteX2-271" fmla="*/ 2441 w 10030"/>
              <a:gd name="connsiteY2-272" fmla="*/ 2270 h 10000"/>
              <a:gd name="connsiteX3-273" fmla="*/ 4304 w 10030"/>
              <a:gd name="connsiteY3-274" fmla="*/ 20 h 10000"/>
              <a:gd name="connsiteX4-275" fmla="*/ 4284 w 10030"/>
              <a:gd name="connsiteY4-276" fmla="*/ 0 h 10000"/>
              <a:gd name="connsiteX5-277" fmla="*/ 0 w 10030"/>
              <a:gd name="connsiteY5-278" fmla="*/ 4965 h 10000"/>
              <a:gd name="connsiteX6-279" fmla="*/ 5000 w 10030"/>
              <a:gd name="connsiteY6-280" fmla="*/ 10000 h 10000"/>
              <a:gd name="connsiteX7-281" fmla="*/ 10030 w 10030"/>
              <a:gd name="connsiteY7-282" fmla="*/ 5010 h 10000"/>
              <a:gd name="connsiteX8-283" fmla="*/ 5718 w 10030"/>
              <a:gd name="connsiteY8-284" fmla="*/ 5907 h 10000"/>
              <a:gd name="connsiteX0-285" fmla="*/ 5718 w 10030"/>
              <a:gd name="connsiteY0-286" fmla="*/ 5907 h 10000"/>
              <a:gd name="connsiteX1-287" fmla="*/ 2808 w 10030"/>
              <a:gd name="connsiteY1-288" fmla="*/ 3930 h 10000"/>
              <a:gd name="connsiteX2-289" fmla="*/ 2441 w 10030"/>
              <a:gd name="connsiteY2-290" fmla="*/ 2270 h 10000"/>
              <a:gd name="connsiteX3-291" fmla="*/ 4304 w 10030"/>
              <a:gd name="connsiteY3-292" fmla="*/ 20 h 10000"/>
              <a:gd name="connsiteX4-293" fmla="*/ 4284 w 10030"/>
              <a:gd name="connsiteY4-294" fmla="*/ 0 h 10000"/>
              <a:gd name="connsiteX5-295" fmla="*/ 0 w 10030"/>
              <a:gd name="connsiteY5-296" fmla="*/ 4965 h 10000"/>
              <a:gd name="connsiteX6-297" fmla="*/ 5000 w 10030"/>
              <a:gd name="connsiteY6-298" fmla="*/ 10000 h 10000"/>
              <a:gd name="connsiteX7-299" fmla="*/ 10030 w 10030"/>
              <a:gd name="connsiteY7-300" fmla="*/ 5010 h 10000"/>
              <a:gd name="connsiteX8-301" fmla="*/ 5718 w 10030"/>
              <a:gd name="connsiteY8-302" fmla="*/ 5907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49" y="connsiteY8-50"/>
              </a:cxn>
            </a:cxnLst>
            <a:rect l="l" t="t" r="r" b="b"/>
            <a:pathLst>
              <a:path w="10030" h="10000">
                <a:moveTo>
                  <a:pt x="5718" y="5907"/>
                </a:moveTo>
                <a:cubicBezTo>
                  <a:pt x="3955" y="5310"/>
                  <a:pt x="3378" y="4697"/>
                  <a:pt x="2808" y="3930"/>
                </a:cubicBezTo>
                <a:cubicBezTo>
                  <a:pt x="2711" y="3594"/>
                  <a:pt x="2468" y="3264"/>
                  <a:pt x="2441" y="2270"/>
                </a:cubicBezTo>
                <a:cubicBezTo>
                  <a:pt x="2414" y="1289"/>
                  <a:pt x="3157" y="336"/>
                  <a:pt x="4304" y="20"/>
                </a:cubicBezTo>
                <a:lnTo>
                  <a:pt x="4284" y="0"/>
                </a:lnTo>
                <a:cubicBezTo>
                  <a:pt x="1902" y="375"/>
                  <a:pt x="0" y="2448"/>
                  <a:pt x="0" y="4965"/>
                </a:cubicBezTo>
                <a:cubicBezTo>
                  <a:pt x="0" y="7749"/>
                  <a:pt x="2235" y="10000"/>
                  <a:pt x="5000" y="10000"/>
                </a:cubicBezTo>
                <a:cubicBezTo>
                  <a:pt x="7765" y="10000"/>
                  <a:pt x="10030" y="7794"/>
                  <a:pt x="10030" y="5010"/>
                </a:cubicBezTo>
                <a:cubicBezTo>
                  <a:pt x="10030" y="5010"/>
                  <a:pt x="8299" y="6643"/>
                  <a:pt x="5718" y="5907"/>
                </a:cubicBezTo>
                <a:close/>
              </a:path>
            </a:pathLst>
          </a:custGeom>
          <a:solidFill>
            <a:srgbClr val="519315"/>
          </a:solidFill>
          <a:ln w="19050"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5" name="Freeform 50"/>
          <p:cNvSpPr>
            <a:spLocks noEditPoints="1"/>
          </p:cNvSpPr>
          <p:nvPr/>
        </p:nvSpPr>
        <p:spPr bwMode="auto">
          <a:xfrm>
            <a:off x="7052621" y="3008452"/>
            <a:ext cx="747328" cy="525951"/>
          </a:xfrm>
          <a:custGeom>
            <a:avLst/>
            <a:gdLst>
              <a:gd name="T0" fmla="*/ 0 w 530"/>
              <a:gd name="T1" fmla="*/ 373 h 373"/>
              <a:gd name="T2" fmla="*/ 530 w 530"/>
              <a:gd name="T3" fmla="*/ 373 h 373"/>
              <a:gd name="T4" fmla="*/ 530 w 530"/>
              <a:gd name="T5" fmla="*/ 0 h 373"/>
              <a:gd name="T6" fmla="*/ 0 w 530"/>
              <a:gd name="T7" fmla="*/ 0 h 373"/>
              <a:gd name="T8" fmla="*/ 0 w 530"/>
              <a:gd name="T9" fmla="*/ 373 h 373"/>
              <a:gd name="T10" fmla="*/ 510 w 530"/>
              <a:gd name="T11" fmla="*/ 36 h 373"/>
              <a:gd name="T12" fmla="*/ 343 w 530"/>
              <a:gd name="T13" fmla="*/ 183 h 373"/>
              <a:gd name="T14" fmla="*/ 510 w 530"/>
              <a:gd name="T15" fmla="*/ 337 h 373"/>
              <a:gd name="T16" fmla="*/ 510 w 530"/>
              <a:gd name="T17" fmla="*/ 354 h 373"/>
              <a:gd name="T18" fmla="*/ 321 w 530"/>
              <a:gd name="T19" fmla="*/ 200 h 373"/>
              <a:gd name="T20" fmla="*/ 264 w 530"/>
              <a:gd name="T21" fmla="*/ 248 h 373"/>
              <a:gd name="T22" fmla="*/ 206 w 530"/>
              <a:gd name="T23" fmla="*/ 200 h 373"/>
              <a:gd name="T24" fmla="*/ 17 w 530"/>
              <a:gd name="T25" fmla="*/ 354 h 373"/>
              <a:gd name="T26" fmla="*/ 17 w 530"/>
              <a:gd name="T27" fmla="*/ 337 h 373"/>
              <a:gd name="T28" fmla="*/ 187 w 530"/>
              <a:gd name="T29" fmla="*/ 183 h 373"/>
              <a:gd name="T30" fmla="*/ 17 w 530"/>
              <a:gd name="T31" fmla="*/ 36 h 373"/>
              <a:gd name="T32" fmla="*/ 17 w 530"/>
              <a:gd name="T33" fmla="*/ 19 h 373"/>
              <a:gd name="T34" fmla="*/ 264 w 530"/>
              <a:gd name="T35" fmla="*/ 195 h 373"/>
              <a:gd name="T36" fmla="*/ 510 w 530"/>
              <a:gd name="T37" fmla="*/ 19 h 373"/>
              <a:gd name="T38" fmla="*/ 510 w 530"/>
              <a:gd name="T39" fmla="*/ 36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30" h="373">
                <a:moveTo>
                  <a:pt x="0" y="373"/>
                </a:moveTo>
                <a:lnTo>
                  <a:pt x="530" y="373"/>
                </a:lnTo>
                <a:lnTo>
                  <a:pt x="530" y="0"/>
                </a:lnTo>
                <a:lnTo>
                  <a:pt x="0" y="0"/>
                </a:lnTo>
                <a:lnTo>
                  <a:pt x="0" y="373"/>
                </a:lnTo>
                <a:close/>
                <a:moveTo>
                  <a:pt x="510" y="36"/>
                </a:moveTo>
                <a:lnTo>
                  <a:pt x="343" y="183"/>
                </a:lnTo>
                <a:lnTo>
                  <a:pt x="510" y="337"/>
                </a:lnTo>
                <a:lnTo>
                  <a:pt x="510" y="354"/>
                </a:lnTo>
                <a:lnTo>
                  <a:pt x="321" y="200"/>
                </a:lnTo>
                <a:lnTo>
                  <a:pt x="264" y="248"/>
                </a:lnTo>
                <a:lnTo>
                  <a:pt x="206" y="200"/>
                </a:lnTo>
                <a:lnTo>
                  <a:pt x="17" y="354"/>
                </a:lnTo>
                <a:lnTo>
                  <a:pt x="17" y="337"/>
                </a:lnTo>
                <a:lnTo>
                  <a:pt x="187" y="183"/>
                </a:lnTo>
                <a:lnTo>
                  <a:pt x="17" y="36"/>
                </a:lnTo>
                <a:lnTo>
                  <a:pt x="17" y="19"/>
                </a:lnTo>
                <a:lnTo>
                  <a:pt x="264" y="195"/>
                </a:lnTo>
                <a:lnTo>
                  <a:pt x="510" y="19"/>
                </a:lnTo>
                <a:lnTo>
                  <a:pt x="510" y="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sp>
        <p:nvSpPr>
          <p:cNvPr id="6" name="Freeform 51"/>
          <p:cNvSpPr>
            <a:spLocks noEditPoints="1"/>
          </p:cNvSpPr>
          <p:nvPr/>
        </p:nvSpPr>
        <p:spPr bwMode="auto">
          <a:xfrm>
            <a:off x="4288982" y="2182740"/>
            <a:ext cx="708543" cy="707220"/>
          </a:xfrm>
          <a:custGeom>
            <a:avLst/>
            <a:gdLst>
              <a:gd name="T0" fmla="*/ 120 w 223"/>
              <a:gd name="T1" fmla="*/ 86 h 223"/>
              <a:gd name="T2" fmla="*/ 120 w 223"/>
              <a:gd name="T3" fmla="*/ 69 h 223"/>
              <a:gd name="T4" fmla="*/ 163 w 223"/>
              <a:gd name="T5" fmla="*/ 69 h 223"/>
              <a:gd name="T6" fmla="*/ 163 w 223"/>
              <a:gd name="T7" fmla="*/ 0 h 223"/>
              <a:gd name="T8" fmla="*/ 60 w 223"/>
              <a:gd name="T9" fmla="*/ 0 h 223"/>
              <a:gd name="T10" fmla="*/ 60 w 223"/>
              <a:gd name="T11" fmla="*/ 69 h 223"/>
              <a:gd name="T12" fmla="*/ 103 w 223"/>
              <a:gd name="T13" fmla="*/ 69 h 223"/>
              <a:gd name="T14" fmla="*/ 103 w 223"/>
              <a:gd name="T15" fmla="*/ 86 h 223"/>
              <a:gd name="T16" fmla="*/ 43 w 223"/>
              <a:gd name="T17" fmla="*/ 86 h 223"/>
              <a:gd name="T18" fmla="*/ 43 w 223"/>
              <a:gd name="T19" fmla="*/ 78 h 223"/>
              <a:gd name="T20" fmla="*/ 18 w 223"/>
              <a:gd name="T21" fmla="*/ 78 h 223"/>
              <a:gd name="T22" fmla="*/ 18 w 223"/>
              <a:gd name="T23" fmla="*/ 86 h 223"/>
              <a:gd name="T24" fmla="*/ 0 w 223"/>
              <a:gd name="T25" fmla="*/ 86 h 223"/>
              <a:gd name="T26" fmla="*/ 0 w 223"/>
              <a:gd name="T27" fmla="*/ 223 h 223"/>
              <a:gd name="T28" fmla="*/ 223 w 223"/>
              <a:gd name="T29" fmla="*/ 223 h 223"/>
              <a:gd name="T30" fmla="*/ 223 w 223"/>
              <a:gd name="T31" fmla="*/ 86 h 223"/>
              <a:gd name="T32" fmla="*/ 120 w 223"/>
              <a:gd name="T33" fmla="*/ 86 h 223"/>
              <a:gd name="T34" fmla="*/ 69 w 223"/>
              <a:gd name="T35" fmla="*/ 9 h 223"/>
              <a:gd name="T36" fmla="*/ 155 w 223"/>
              <a:gd name="T37" fmla="*/ 9 h 223"/>
              <a:gd name="T38" fmla="*/ 155 w 223"/>
              <a:gd name="T39" fmla="*/ 60 h 223"/>
              <a:gd name="T40" fmla="*/ 69 w 223"/>
              <a:gd name="T41" fmla="*/ 60 h 223"/>
              <a:gd name="T42" fmla="*/ 69 w 223"/>
              <a:gd name="T43" fmla="*/ 9 h 223"/>
              <a:gd name="T44" fmla="*/ 112 w 223"/>
              <a:gd name="T45" fmla="*/ 198 h 223"/>
              <a:gd name="T46" fmla="*/ 69 w 223"/>
              <a:gd name="T47" fmla="*/ 155 h 223"/>
              <a:gd name="T48" fmla="*/ 112 w 223"/>
              <a:gd name="T49" fmla="*/ 112 h 223"/>
              <a:gd name="T50" fmla="*/ 155 w 223"/>
              <a:gd name="T51" fmla="*/ 155 h 223"/>
              <a:gd name="T52" fmla="*/ 112 w 223"/>
              <a:gd name="T53" fmla="*/ 198 h 223"/>
              <a:gd name="T54" fmla="*/ 206 w 223"/>
              <a:gd name="T55" fmla="*/ 112 h 223"/>
              <a:gd name="T56" fmla="*/ 180 w 223"/>
              <a:gd name="T57" fmla="*/ 112 h 223"/>
              <a:gd name="T58" fmla="*/ 180 w 223"/>
              <a:gd name="T59" fmla="*/ 103 h 223"/>
              <a:gd name="T60" fmla="*/ 206 w 223"/>
              <a:gd name="T61" fmla="*/ 103 h 223"/>
              <a:gd name="T62" fmla="*/ 206 w 223"/>
              <a:gd name="T63" fmla="*/ 11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3">
                <a:moveTo>
                  <a:pt x="120" y="86"/>
                </a:moveTo>
                <a:cubicBezTo>
                  <a:pt x="120" y="69"/>
                  <a:pt x="120" y="69"/>
                  <a:pt x="120" y="69"/>
                </a:cubicBezTo>
                <a:cubicBezTo>
                  <a:pt x="163" y="69"/>
                  <a:pt x="163" y="69"/>
                  <a:pt x="163" y="69"/>
                </a:cubicBezTo>
                <a:cubicBezTo>
                  <a:pt x="163" y="0"/>
                  <a:pt x="163" y="0"/>
                  <a:pt x="163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69"/>
                  <a:pt x="60" y="69"/>
                  <a:pt x="60" y="69"/>
                </a:cubicBezTo>
                <a:cubicBezTo>
                  <a:pt x="103" y="69"/>
                  <a:pt x="103" y="69"/>
                  <a:pt x="103" y="69"/>
                </a:cubicBezTo>
                <a:cubicBezTo>
                  <a:pt x="103" y="86"/>
                  <a:pt x="103" y="86"/>
                  <a:pt x="103" y="86"/>
                </a:cubicBezTo>
                <a:cubicBezTo>
                  <a:pt x="43" y="86"/>
                  <a:pt x="43" y="86"/>
                  <a:pt x="43" y="86"/>
                </a:cubicBezTo>
                <a:cubicBezTo>
                  <a:pt x="43" y="78"/>
                  <a:pt x="43" y="78"/>
                  <a:pt x="43" y="78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86"/>
                  <a:pt x="18" y="86"/>
                  <a:pt x="18" y="86"/>
                </a:cubicBezTo>
                <a:cubicBezTo>
                  <a:pt x="0" y="86"/>
                  <a:pt x="0" y="86"/>
                  <a:pt x="0" y="86"/>
                </a:cubicBezTo>
                <a:cubicBezTo>
                  <a:pt x="0" y="223"/>
                  <a:pt x="0" y="223"/>
                  <a:pt x="0" y="223"/>
                </a:cubicBezTo>
                <a:cubicBezTo>
                  <a:pt x="223" y="223"/>
                  <a:pt x="223" y="223"/>
                  <a:pt x="223" y="223"/>
                </a:cubicBezTo>
                <a:cubicBezTo>
                  <a:pt x="223" y="86"/>
                  <a:pt x="223" y="86"/>
                  <a:pt x="223" y="86"/>
                </a:cubicBezTo>
                <a:cubicBezTo>
                  <a:pt x="120" y="86"/>
                  <a:pt x="120" y="86"/>
                  <a:pt x="120" y="86"/>
                </a:cubicBezTo>
                <a:moveTo>
                  <a:pt x="69" y="9"/>
                </a:moveTo>
                <a:cubicBezTo>
                  <a:pt x="155" y="9"/>
                  <a:pt x="155" y="9"/>
                  <a:pt x="155" y="9"/>
                </a:cubicBezTo>
                <a:cubicBezTo>
                  <a:pt x="155" y="60"/>
                  <a:pt x="155" y="60"/>
                  <a:pt x="155" y="60"/>
                </a:cubicBezTo>
                <a:cubicBezTo>
                  <a:pt x="69" y="60"/>
                  <a:pt x="69" y="60"/>
                  <a:pt x="69" y="60"/>
                </a:cubicBezTo>
                <a:lnTo>
                  <a:pt x="69" y="9"/>
                </a:lnTo>
                <a:close/>
                <a:moveTo>
                  <a:pt x="112" y="198"/>
                </a:moveTo>
                <a:cubicBezTo>
                  <a:pt x="88" y="198"/>
                  <a:pt x="69" y="178"/>
                  <a:pt x="69" y="155"/>
                </a:cubicBezTo>
                <a:cubicBezTo>
                  <a:pt x="69" y="131"/>
                  <a:pt x="88" y="112"/>
                  <a:pt x="112" y="112"/>
                </a:cubicBezTo>
                <a:cubicBezTo>
                  <a:pt x="136" y="112"/>
                  <a:pt x="155" y="131"/>
                  <a:pt x="155" y="155"/>
                </a:cubicBezTo>
                <a:cubicBezTo>
                  <a:pt x="155" y="178"/>
                  <a:pt x="136" y="198"/>
                  <a:pt x="112" y="198"/>
                </a:cubicBezTo>
                <a:moveTo>
                  <a:pt x="206" y="112"/>
                </a:moveTo>
                <a:cubicBezTo>
                  <a:pt x="180" y="112"/>
                  <a:pt x="180" y="112"/>
                  <a:pt x="180" y="112"/>
                </a:cubicBezTo>
                <a:cubicBezTo>
                  <a:pt x="180" y="103"/>
                  <a:pt x="180" y="103"/>
                  <a:pt x="180" y="103"/>
                </a:cubicBezTo>
                <a:cubicBezTo>
                  <a:pt x="206" y="103"/>
                  <a:pt x="206" y="103"/>
                  <a:pt x="206" y="103"/>
                </a:cubicBezTo>
                <a:lnTo>
                  <a:pt x="206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id-ID" sz="1865">
              <a:cs typeface="+mn-ea"/>
              <a:sym typeface="+mn-lt"/>
            </a:endParaRPr>
          </a:p>
        </p:txBody>
      </p:sp>
      <p:grpSp>
        <p:nvGrpSpPr>
          <p:cNvPr id="7" name="Group 52"/>
          <p:cNvGrpSpPr/>
          <p:nvPr/>
        </p:nvGrpSpPr>
        <p:grpSpPr>
          <a:xfrm flipH="1">
            <a:off x="5141105" y="4875768"/>
            <a:ext cx="898644" cy="911405"/>
            <a:chOff x="1909763" y="950913"/>
            <a:chExt cx="782637" cy="793750"/>
          </a:xfrm>
          <a:solidFill>
            <a:schemeClr val="bg1"/>
          </a:solidFill>
        </p:grpSpPr>
        <p:sp>
          <p:nvSpPr>
            <p:cNvPr id="8" name="Freeform 59"/>
            <p:cNvSpPr>
              <a:spLocks noEditPoints="1"/>
            </p:cNvSpPr>
            <p:nvPr/>
          </p:nvSpPr>
          <p:spPr bwMode="auto">
            <a:xfrm>
              <a:off x="1909763" y="1204913"/>
              <a:ext cx="539750" cy="539750"/>
            </a:xfrm>
            <a:custGeom>
              <a:avLst/>
              <a:gdLst>
                <a:gd name="T0" fmla="*/ 0 w 340"/>
                <a:gd name="T1" fmla="*/ 340 h 340"/>
                <a:gd name="T2" fmla="*/ 340 w 340"/>
                <a:gd name="T3" fmla="*/ 340 h 340"/>
                <a:gd name="T4" fmla="*/ 340 w 340"/>
                <a:gd name="T5" fmla="*/ 0 h 340"/>
                <a:gd name="T6" fmla="*/ 0 w 340"/>
                <a:gd name="T7" fmla="*/ 0 h 340"/>
                <a:gd name="T8" fmla="*/ 0 w 340"/>
                <a:gd name="T9" fmla="*/ 340 h 340"/>
                <a:gd name="T10" fmla="*/ 304 w 340"/>
                <a:gd name="T11" fmla="*/ 251 h 340"/>
                <a:gd name="T12" fmla="*/ 35 w 340"/>
                <a:gd name="T13" fmla="*/ 251 h 340"/>
                <a:gd name="T14" fmla="*/ 35 w 340"/>
                <a:gd name="T15" fmla="*/ 36 h 340"/>
                <a:gd name="T16" fmla="*/ 304 w 340"/>
                <a:gd name="T17" fmla="*/ 36 h 340"/>
                <a:gd name="T18" fmla="*/ 304 w 340"/>
                <a:gd name="T19" fmla="*/ 251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0" h="340">
                  <a:moveTo>
                    <a:pt x="0" y="340"/>
                  </a:moveTo>
                  <a:lnTo>
                    <a:pt x="340" y="340"/>
                  </a:lnTo>
                  <a:lnTo>
                    <a:pt x="340" y="0"/>
                  </a:lnTo>
                  <a:lnTo>
                    <a:pt x="0" y="0"/>
                  </a:lnTo>
                  <a:lnTo>
                    <a:pt x="0" y="340"/>
                  </a:lnTo>
                  <a:close/>
                  <a:moveTo>
                    <a:pt x="304" y="251"/>
                  </a:moveTo>
                  <a:lnTo>
                    <a:pt x="35" y="251"/>
                  </a:lnTo>
                  <a:lnTo>
                    <a:pt x="35" y="36"/>
                  </a:lnTo>
                  <a:lnTo>
                    <a:pt x="304" y="36"/>
                  </a:lnTo>
                  <a:lnTo>
                    <a:pt x="304" y="2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65">
                <a:cs typeface="+mn-ea"/>
                <a:sym typeface="+mn-lt"/>
              </a:endParaRPr>
            </a:p>
          </p:txBody>
        </p:sp>
        <p:sp>
          <p:nvSpPr>
            <p:cNvPr id="9" name="Freeform 60"/>
            <p:cNvSpPr/>
            <p:nvPr/>
          </p:nvSpPr>
          <p:spPr bwMode="auto">
            <a:xfrm>
              <a:off x="2060575" y="950913"/>
              <a:ext cx="631825" cy="569913"/>
            </a:xfrm>
            <a:custGeom>
              <a:avLst/>
              <a:gdLst>
                <a:gd name="T0" fmla="*/ 334 w 398"/>
                <a:gd name="T1" fmla="*/ 0 h 359"/>
                <a:gd name="T2" fmla="*/ 0 w 398"/>
                <a:gd name="T3" fmla="*/ 64 h 359"/>
                <a:gd name="T4" fmla="*/ 15 w 398"/>
                <a:gd name="T5" fmla="*/ 143 h 359"/>
                <a:gd name="T6" fmla="*/ 51 w 398"/>
                <a:gd name="T7" fmla="*/ 143 h 359"/>
                <a:gd name="T8" fmla="*/ 41 w 398"/>
                <a:gd name="T9" fmla="*/ 93 h 359"/>
                <a:gd name="T10" fmla="*/ 305 w 398"/>
                <a:gd name="T11" fmla="*/ 40 h 359"/>
                <a:gd name="T12" fmla="*/ 346 w 398"/>
                <a:gd name="T13" fmla="*/ 251 h 359"/>
                <a:gd name="T14" fmla="*/ 262 w 398"/>
                <a:gd name="T15" fmla="*/ 268 h 359"/>
                <a:gd name="T16" fmla="*/ 262 w 398"/>
                <a:gd name="T17" fmla="*/ 359 h 359"/>
                <a:gd name="T18" fmla="*/ 398 w 398"/>
                <a:gd name="T19" fmla="*/ 332 h 359"/>
                <a:gd name="T20" fmla="*/ 334 w 398"/>
                <a:gd name="T21" fmla="*/ 0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8" h="359">
                  <a:moveTo>
                    <a:pt x="334" y="0"/>
                  </a:moveTo>
                  <a:lnTo>
                    <a:pt x="0" y="64"/>
                  </a:lnTo>
                  <a:lnTo>
                    <a:pt x="15" y="143"/>
                  </a:lnTo>
                  <a:lnTo>
                    <a:pt x="51" y="143"/>
                  </a:lnTo>
                  <a:lnTo>
                    <a:pt x="41" y="93"/>
                  </a:lnTo>
                  <a:lnTo>
                    <a:pt x="305" y="40"/>
                  </a:lnTo>
                  <a:lnTo>
                    <a:pt x="346" y="251"/>
                  </a:lnTo>
                  <a:lnTo>
                    <a:pt x="262" y="268"/>
                  </a:lnTo>
                  <a:lnTo>
                    <a:pt x="262" y="359"/>
                  </a:lnTo>
                  <a:lnTo>
                    <a:pt x="398" y="332"/>
                  </a:lnTo>
                  <a:lnTo>
                    <a:pt x="33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id-ID" sz="1865">
                <a:cs typeface="+mn-ea"/>
                <a:sym typeface="+mn-lt"/>
              </a:endParaRPr>
            </a:p>
          </p:txBody>
        </p:sp>
      </p:grpSp>
      <p:sp>
        <p:nvSpPr>
          <p:cNvPr id="10" name="肘形接點 23"/>
          <p:cNvSpPr>
            <a:spLocks noChangeShapeType="1"/>
          </p:cNvSpPr>
          <p:nvPr/>
        </p:nvSpPr>
        <p:spPr bwMode="auto">
          <a:xfrm rot="16200000" flipV="1">
            <a:off x="2362826" y="1111937"/>
            <a:ext cx="626447" cy="2732563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6447" h="2732562" fill="none">
                <a:moveTo>
                  <a:pt x="0" y="0"/>
                </a:moveTo>
                <a:lnTo>
                  <a:pt x="626447" y="464024"/>
                </a:lnTo>
                <a:lnTo>
                  <a:pt x="626447" y="2732562"/>
                </a:lnTo>
              </a:path>
            </a:pathLst>
          </a:custGeom>
          <a:noFill/>
          <a:ln w="19050" cap="flat" cmpd="sng">
            <a:solidFill>
              <a:schemeClr val="tx1">
                <a:lumMod val="50000"/>
                <a:lumOff val="50000"/>
              </a:schemeClr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69089" y="1612490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8487284" y="2055380"/>
            <a:ext cx="2454152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20" name="肘形接點 23"/>
          <p:cNvSpPr>
            <a:spLocks noChangeShapeType="1"/>
          </p:cNvSpPr>
          <p:nvPr/>
        </p:nvSpPr>
        <p:spPr bwMode="auto">
          <a:xfrm rot="5400000" flipH="1" flipV="1">
            <a:off x="8525620" y="418952"/>
            <a:ext cx="1018064" cy="3216732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  <a:gd name="connsiteX0-7" fmla="*/ 0 w 628992"/>
              <a:gd name="connsiteY0-8" fmla="*/ 0 h 2732562"/>
              <a:gd name="connsiteX1-9" fmla="*/ 628992 w 628992"/>
              <a:gd name="connsiteY1-10" fmla="*/ 842968 h 2732562"/>
              <a:gd name="connsiteX2-11" fmla="*/ 626447 w 628992"/>
              <a:gd name="connsiteY2-12" fmla="*/ 2732562 h 27325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8992" h="2732562" fill="none">
                <a:moveTo>
                  <a:pt x="0" y="0"/>
                </a:moveTo>
                <a:lnTo>
                  <a:pt x="628992" y="842968"/>
                </a:lnTo>
                <a:cubicBezTo>
                  <a:pt x="628992" y="1599147"/>
                  <a:pt x="626447" y="1976383"/>
                  <a:pt x="626447" y="2732562"/>
                </a:cubicBezTo>
              </a:path>
            </a:pathLst>
          </a:custGeom>
          <a:noFill/>
          <a:ln w="19050" cap="flat" cmpd="sng">
            <a:solidFill>
              <a:schemeClr val="tx1">
                <a:lumMod val="50000"/>
                <a:lumOff val="50000"/>
              </a:schemeClr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201099" y="5354090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7201095" y="5796980"/>
            <a:ext cx="3696211" cy="7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23" name="肘形接點 23"/>
          <p:cNvSpPr>
            <a:spLocks noChangeShapeType="1"/>
          </p:cNvSpPr>
          <p:nvPr/>
        </p:nvSpPr>
        <p:spPr bwMode="auto">
          <a:xfrm rot="16200000" flipH="1">
            <a:off x="8075597" y="4005611"/>
            <a:ext cx="785863" cy="4348989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6447" h="2732562" fill="none">
                <a:moveTo>
                  <a:pt x="0" y="0"/>
                </a:moveTo>
                <a:lnTo>
                  <a:pt x="626447" y="464024"/>
                </a:lnTo>
                <a:lnTo>
                  <a:pt x="626447" y="2732562"/>
                </a:lnTo>
              </a:path>
            </a:pathLst>
          </a:custGeom>
          <a:noFill/>
          <a:ln w="19050" cap="flat" cmpd="sng">
            <a:solidFill>
              <a:schemeClr val="tx1">
                <a:lumMod val="50000"/>
                <a:lumOff val="50000"/>
              </a:schemeClr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938058" y="2303585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917855" y="2746473"/>
            <a:ext cx="2454152" cy="7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在此录入上述图表的综合描述明。</a:t>
            </a:r>
          </a:p>
        </p:txBody>
      </p: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课后作业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9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4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3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0" grpId="0" animBg="1"/>
      <p:bldP spid="18" grpId="0"/>
      <p:bldP spid="19" grpId="0"/>
      <p:bldP spid="20" grpId="0" animBg="1"/>
      <p:bldP spid="21" grpId="0"/>
      <p:bldP spid="22" grpId="0"/>
      <p:bldP spid="23" grpId="0" animBg="1"/>
      <p:bldP spid="24" grpId="0"/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788987" y="2315126"/>
            <a:ext cx="66140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 spc="300" dirty="0">
                <a:solidFill>
                  <a:schemeClr val="accent3"/>
                </a:solidFill>
                <a:cs typeface="+mn-ea"/>
                <a:sym typeface="+mn-lt"/>
              </a:rPr>
              <a:t>板书设计</a:t>
            </a:r>
          </a:p>
        </p:txBody>
      </p:sp>
      <p:sp>
        <p:nvSpPr>
          <p:cNvPr id="9" name="PA_01 13"/>
          <p:cNvSpPr txBox="1"/>
          <p:nvPr>
            <p:custDataLst>
              <p:tags r:id="rId2"/>
            </p:custDataLst>
          </p:nvPr>
        </p:nvSpPr>
        <p:spPr>
          <a:xfrm>
            <a:off x="3267305" y="4354349"/>
            <a:ext cx="565739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BLACKBOARD DESIGN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2859615" y="2148354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859615" y="3811055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149120" y="1329043"/>
            <a:ext cx="1197339" cy="12978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0" y="1335600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332386" y="4019612"/>
            <a:ext cx="18415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59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25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Freeform 5"/>
          <p:cNvSpPr/>
          <p:nvPr/>
        </p:nvSpPr>
        <p:spPr bwMode="auto">
          <a:xfrm>
            <a:off x="2955303" y="2574409"/>
            <a:ext cx="2449668" cy="978011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84B537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>
              <a:cs typeface="+mn-ea"/>
              <a:sym typeface="+mn-lt"/>
            </a:endParaRPr>
          </a:p>
        </p:txBody>
      </p:sp>
      <p:sp>
        <p:nvSpPr>
          <p:cNvPr id="38" name="Freeform 6"/>
          <p:cNvSpPr/>
          <p:nvPr/>
        </p:nvSpPr>
        <p:spPr bwMode="auto">
          <a:xfrm>
            <a:off x="2398473" y="3552420"/>
            <a:ext cx="3561367" cy="97572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519315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>
              <a:cs typeface="+mn-ea"/>
              <a:sym typeface="+mn-lt"/>
            </a:endParaRPr>
          </a:p>
        </p:txBody>
      </p:sp>
      <p:sp>
        <p:nvSpPr>
          <p:cNvPr id="39" name="Freeform 7"/>
          <p:cNvSpPr/>
          <p:nvPr/>
        </p:nvSpPr>
        <p:spPr bwMode="auto">
          <a:xfrm>
            <a:off x="1845571" y="4528145"/>
            <a:ext cx="4667160" cy="973431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84B537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>
              <a:cs typeface="+mn-ea"/>
              <a:sym typeface="+mn-lt"/>
            </a:endParaRPr>
          </a:p>
        </p:txBody>
      </p:sp>
      <p:sp>
        <p:nvSpPr>
          <p:cNvPr id="40" name="Freeform 8"/>
          <p:cNvSpPr/>
          <p:nvPr/>
        </p:nvSpPr>
        <p:spPr bwMode="auto">
          <a:xfrm>
            <a:off x="1288744" y="5501569"/>
            <a:ext cx="5780825" cy="97572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519315"/>
          </a:solidFill>
          <a:ln w="28575">
            <a:solidFill>
              <a:schemeClr val="bg1">
                <a:lumMod val="95000"/>
              </a:schemeClr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3200">
              <a:cs typeface="+mn-ea"/>
              <a:sym typeface="+mn-lt"/>
            </a:endParaRP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auto">
          <a:xfrm>
            <a:off x="2747663" y="5804764"/>
            <a:ext cx="2862976" cy="430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340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2" name="Text Box 10"/>
          <p:cNvSpPr txBox="1">
            <a:spLocks noChangeArrowheads="1"/>
          </p:cNvSpPr>
          <p:nvPr/>
        </p:nvSpPr>
        <p:spPr bwMode="auto">
          <a:xfrm>
            <a:off x="2747663" y="4830192"/>
            <a:ext cx="2862976" cy="430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340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3086079" y="3855616"/>
            <a:ext cx="2186149" cy="430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340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n-US" altLang="zh-CN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3245977" y="2878751"/>
            <a:ext cx="1866359" cy="4308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0960" tIns="30480" rIns="60960" bIns="30480">
            <a:spAutoFit/>
          </a:bodyPr>
          <a:lstStyle/>
          <a:p>
            <a:pPr algn="ctr" defTabSz="1450340"/>
            <a:r>
              <a:rPr lang="zh-CN" altLang="en-US" sz="2400" b="1" dirty="0">
                <a:solidFill>
                  <a:schemeClr val="bg1"/>
                </a:solidFill>
                <a:cs typeface="+mn-ea"/>
                <a:sym typeface="+mn-lt"/>
              </a:rPr>
              <a:t>添加文字</a:t>
            </a:r>
            <a:endParaRPr lang="en-US" sz="2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5" name="Oval 11"/>
          <p:cNvSpPr/>
          <p:nvPr/>
        </p:nvSpPr>
        <p:spPr>
          <a:xfrm>
            <a:off x="4965345" y="2921941"/>
            <a:ext cx="282947" cy="282947"/>
          </a:xfrm>
          <a:prstGeom prst="ellipse">
            <a:avLst/>
          </a:prstGeom>
          <a:solidFill>
            <a:srgbClr val="84B537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46" name="Oval 12"/>
          <p:cNvSpPr/>
          <p:nvPr/>
        </p:nvSpPr>
        <p:spPr>
          <a:xfrm>
            <a:off x="5526292" y="3898809"/>
            <a:ext cx="282947" cy="282947"/>
          </a:xfrm>
          <a:prstGeom prst="ellipse">
            <a:avLst/>
          </a:prstGeom>
          <a:solidFill>
            <a:srgbClr val="519315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47" name="Oval 13"/>
          <p:cNvSpPr/>
          <p:nvPr/>
        </p:nvSpPr>
        <p:spPr>
          <a:xfrm>
            <a:off x="6094237" y="4873385"/>
            <a:ext cx="282947" cy="282947"/>
          </a:xfrm>
          <a:prstGeom prst="ellipse">
            <a:avLst/>
          </a:prstGeom>
          <a:solidFill>
            <a:srgbClr val="84B537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48" name="Oval 14"/>
          <p:cNvSpPr/>
          <p:nvPr/>
        </p:nvSpPr>
        <p:spPr>
          <a:xfrm>
            <a:off x="6651216" y="5847957"/>
            <a:ext cx="282947" cy="282947"/>
          </a:xfrm>
          <a:prstGeom prst="ellipse">
            <a:avLst/>
          </a:prstGeom>
          <a:solidFill>
            <a:srgbClr val="519315"/>
          </a:solidFill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cs typeface="+mn-ea"/>
              <a:sym typeface="+mn-lt"/>
            </a:endParaRPr>
          </a:p>
        </p:txBody>
      </p:sp>
      <p:sp>
        <p:nvSpPr>
          <p:cNvPr id="49" name="肘形接點 23"/>
          <p:cNvSpPr>
            <a:spLocks noChangeShapeType="1"/>
          </p:cNvSpPr>
          <p:nvPr/>
        </p:nvSpPr>
        <p:spPr bwMode="auto">
          <a:xfrm rot="5400000" flipH="1" flipV="1">
            <a:off x="5996983" y="1453457"/>
            <a:ext cx="703776" cy="2233195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  <a:gd name="connsiteX0-7" fmla="*/ 0 w 626447"/>
              <a:gd name="connsiteY0-8" fmla="*/ 0 h 2200551"/>
              <a:gd name="connsiteX1-9" fmla="*/ 626447 w 626447"/>
              <a:gd name="connsiteY1-10" fmla="*/ 464024 h 2200551"/>
              <a:gd name="connsiteX2-11" fmla="*/ 622250 w 626447"/>
              <a:gd name="connsiteY2-12" fmla="*/ 2200551 h 220055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6447" h="2200551" fill="none">
                <a:moveTo>
                  <a:pt x="0" y="0"/>
                </a:moveTo>
                <a:lnTo>
                  <a:pt x="626447" y="464024"/>
                </a:lnTo>
                <a:cubicBezTo>
                  <a:pt x="626447" y="1220203"/>
                  <a:pt x="622250" y="1444372"/>
                  <a:pt x="622250" y="2200551"/>
                </a:cubicBezTo>
              </a:path>
            </a:pathLst>
          </a:custGeom>
          <a:noFill/>
          <a:ln w="9525" cap="flat" cmpd="sng">
            <a:solidFill>
              <a:srgbClr val="222A35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679209" y="1752602"/>
            <a:ext cx="1583072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47"/>
          <p:cNvSpPr>
            <a:spLocks noChangeArrowheads="1"/>
          </p:cNvSpPr>
          <p:nvPr/>
        </p:nvSpPr>
        <p:spPr bwMode="auto">
          <a:xfrm>
            <a:off x="7679208" y="2175589"/>
            <a:ext cx="3493763" cy="7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2" name="肘形接點 23"/>
          <p:cNvSpPr>
            <a:spLocks noChangeShapeType="1"/>
          </p:cNvSpPr>
          <p:nvPr/>
        </p:nvSpPr>
        <p:spPr bwMode="auto">
          <a:xfrm rot="5400000" flipH="1" flipV="1">
            <a:off x="6408197" y="2902997"/>
            <a:ext cx="458319" cy="1656231"/>
          </a:xfrm>
          <a:custGeom>
            <a:avLst/>
            <a:gdLst>
              <a:gd name="connsiteX0" fmla="*/ 0 w 681038"/>
              <a:gd name="connsiteY0" fmla="*/ 0 h 2268538"/>
              <a:gd name="connsiteX1" fmla="*/ 681038 w 681038"/>
              <a:gd name="connsiteY1" fmla="*/ 0 h 2268538"/>
              <a:gd name="connsiteX2" fmla="*/ 681038 w 681038"/>
              <a:gd name="connsiteY2" fmla="*/ 2268538 h 2268538"/>
              <a:gd name="connsiteX0-1" fmla="*/ 0 w 626447"/>
              <a:gd name="connsiteY0-2" fmla="*/ 0 h 2732562"/>
              <a:gd name="connsiteX1-3" fmla="*/ 626447 w 626447"/>
              <a:gd name="connsiteY1-4" fmla="*/ 464024 h 2732562"/>
              <a:gd name="connsiteX2-5" fmla="*/ 626447 w 626447"/>
              <a:gd name="connsiteY2-6" fmla="*/ 2732562 h 2732562"/>
              <a:gd name="connsiteX0-7" fmla="*/ 0 w 626447"/>
              <a:gd name="connsiteY0-8" fmla="*/ 0 h 2084046"/>
              <a:gd name="connsiteX1-9" fmla="*/ 626447 w 626447"/>
              <a:gd name="connsiteY1-10" fmla="*/ 464024 h 2084046"/>
              <a:gd name="connsiteX2-11" fmla="*/ 626446 w 626447"/>
              <a:gd name="connsiteY2-12" fmla="*/ 2084046 h 20840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626447" h="2084046" fill="none">
                <a:moveTo>
                  <a:pt x="0" y="0"/>
                </a:moveTo>
                <a:lnTo>
                  <a:pt x="626447" y="464024"/>
                </a:lnTo>
                <a:cubicBezTo>
                  <a:pt x="626447" y="1220203"/>
                  <a:pt x="626446" y="1327867"/>
                  <a:pt x="626446" y="2084046"/>
                </a:cubicBezTo>
              </a:path>
            </a:pathLst>
          </a:custGeom>
          <a:noFill/>
          <a:ln w="9525" cap="flat" cmpd="sng">
            <a:solidFill>
              <a:srgbClr val="222A35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7679209" y="3038145"/>
            <a:ext cx="1583072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7679208" y="3461130"/>
            <a:ext cx="3493763" cy="7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在此录入上述图表的描述说明，在此录入上述图表的综合描述说明。</a:t>
            </a:r>
          </a:p>
        </p:txBody>
      </p:sp>
      <p:cxnSp>
        <p:nvCxnSpPr>
          <p:cNvPr id="55" name="直接连接符 54"/>
          <p:cNvCxnSpPr>
            <a:stCxn id="47" idx="6"/>
          </p:cNvCxnSpPr>
          <p:nvPr/>
        </p:nvCxnSpPr>
        <p:spPr>
          <a:xfrm flipV="1">
            <a:off x="6377185" y="5007038"/>
            <a:ext cx="1088287" cy="7823"/>
          </a:xfrm>
          <a:prstGeom prst="line">
            <a:avLst/>
          </a:prstGeom>
          <a:noFill/>
          <a:ln w="9525" cap="flat" cmpd="sng">
            <a:solidFill>
              <a:srgbClr val="222A35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6" name="直接连接符 55"/>
          <p:cNvCxnSpPr/>
          <p:nvPr/>
        </p:nvCxnSpPr>
        <p:spPr>
          <a:xfrm flipV="1">
            <a:off x="6934161" y="5965585"/>
            <a:ext cx="531307" cy="1"/>
          </a:xfrm>
          <a:prstGeom prst="line">
            <a:avLst/>
          </a:prstGeom>
          <a:noFill/>
          <a:ln w="9525" cap="flat" cmpd="sng">
            <a:solidFill>
              <a:srgbClr val="222A35"/>
            </a:solidFill>
            <a:prstDash val="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" name="矩形 56"/>
          <p:cNvSpPr/>
          <p:nvPr/>
        </p:nvSpPr>
        <p:spPr>
          <a:xfrm>
            <a:off x="7679209" y="4378226"/>
            <a:ext cx="1583072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7679208" y="4801213"/>
            <a:ext cx="3493763" cy="7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7679209" y="5718361"/>
            <a:ext cx="1583072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7679208" y="6141346"/>
            <a:ext cx="3493763" cy="7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板书设计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5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45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9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45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4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9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4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75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25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/>
      <p:bldP spid="51" grpId="0"/>
      <p:bldP spid="52" grpId="0" animBg="1"/>
      <p:bldP spid="53" grpId="0"/>
      <p:bldP spid="54" grpId="0"/>
      <p:bldP spid="57" grpId="0"/>
      <p:bldP spid="58" grpId="0"/>
      <p:bldP spid="59" grpId="0"/>
      <p:bldP spid="60" grpId="0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任意多边形 57"/>
          <p:cNvSpPr/>
          <p:nvPr/>
        </p:nvSpPr>
        <p:spPr>
          <a:xfrm rot="5400000">
            <a:off x="3064701" y="3728975"/>
            <a:ext cx="1503912" cy="723424"/>
          </a:xfrm>
          <a:custGeom>
            <a:avLst/>
            <a:gdLst>
              <a:gd name="connsiteX0" fmla="*/ 0 w 1503912"/>
              <a:gd name="connsiteY0" fmla="*/ 487471 h 723424"/>
              <a:gd name="connsiteX1" fmla="*/ 546441 w 1503912"/>
              <a:gd name="connsiteY1" fmla="*/ 194123 h 723424"/>
              <a:gd name="connsiteX2" fmla="*/ 622201 w 1503912"/>
              <a:gd name="connsiteY2" fmla="*/ 182561 h 723424"/>
              <a:gd name="connsiteX3" fmla="*/ 759473 w 1503912"/>
              <a:gd name="connsiteY3" fmla="*/ 0 h 723424"/>
              <a:gd name="connsiteX4" fmla="*/ 896982 w 1503912"/>
              <a:gd name="connsiteY4" fmla="*/ 182876 h 723424"/>
              <a:gd name="connsiteX5" fmla="*/ 951826 w 1503912"/>
              <a:gd name="connsiteY5" fmla="*/ 190149 h 723424"/>
              <a:gd name="connsiteX6" fmla="*/ 1503912 w 1503912"/>
              <a:gd name="connsiteY6" fmla="*/ 472727 h 723424"/>
              <a:gd name="connsiteX7" fmla="*/ 1272630 w 1503912"/>
              <a:gd name="connsiteY7" fmla="*/ 713261 h 723424"/>
              <a:gd name="connsiteX8" fmla="*/ 235953 w 1503912"/>
              <a:gd name="connsiteY8" fmla="*/ 723424 h 723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03912" h="723424">
                <a:moveTo>
                  <a:pt x="0" y="487471"/>
                </a:moveTo>
                <a:cubicBezTo>
                  <a:pt x="155116" y="332355"/>
                  <a:pt x="346085" y="234486"/>
                  <a:pt x="546441" y="194123"/>
                </a:cubicBezTo>
                <a:lnTo>
                  <a:pt x="622201" y="182561"/>
                </a:lnTo>
                <a:lnTo>
                  <a:pt x="759473" y="0"/>
                </a:lnTo>
                <a:lnTo>
                  <a:pt x="896982" y="182876"/>
                </a:lnTo>
                <a:lnTo>
                  <a:pt x="951826" y="190149"/>
                </a:lnTo>
                <a:cubicBezTo>
                  <a:pt x="1152934" y="226576"/>
                  <a:pt x="1345785" y="320682"/>
                  <a:pt x="1503912" y="472727"/>
                </a:cubicBezTo>
                <a:lnTo>
                  <a:pt x="1272630" y="713261"/>
                </a:lnTo>
                <a:cubicBezTo>
                  <a:pt x="981963" y="433774"/>
                  <a:pt x="521086" y="438291"/>
                  <a:pt x="235953" y="723424"/>
                </a:cubicBezTo>
                <a:close/>
              </a:path>
            </a:pathLst>
          </a:cu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6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60" name="任意多边形 59"/>
          <p:cNvSpPr/>
          <p:nvPr/>
        </p:nvSpPr>
        <p:spPr>
          <a:xfrm rot="18900000">
            <a:off x="1525916" y="3548704"/>
            <a:ext cx="1059543" cy="1073851"/>
          </a:xfrm>
          <a:custGeom>
            <a:avLst/>
            <a:gdLst>
              <a:gd name="connsiteX0" fmla="*/ 1053001 w 1059543"/>
              <a:gd name="connsiteY0" fmla="*/ 0 h 1073851"/>
              <a:gd name="connsiteX1" fmla="*/ 1059543 w 1059543"/>
              <a:gd name="connsiteY1" fmla="*/ 333624 h 1073851"/>
              <a:gd name="connsiteX2" fmla="*/ 333688 w 1059543"/>
              <a:gd name="connsiteY2" fmla="*/ 1073851 h 1073851"/>
              <a:gd name="connsiteX3" fmla="*/ 0 w 1059543"/>
              <a:gd name="connsiteY3" fmla="*/ 1073851 h 1073851"/>
              <a:gd name="connsiteX4" fmla="*/ 178963 w 1059543"/>
              <a:gd name="connsiteY4" fmla="*/ 480031 h 1073851"/>
              <a:gd name="connsiteX5" fmla="*/ 224358 w 1059543"/>
              <a:gd name="connsiteY5" fmla="*/ 418287 h 1073851"/>
              <a:gd name="connsiteX6" fmla="*/ 192333 w 1059543"/>
              <a:gd name="connsiteY6" fmla="*/ 192129 h 1073851"/>
              <a:gd name="connsiteX7" fmla="*/ 418880 w 1059543"/>
              <a:gd name="connsiteY7" fmla="*/ 224209 h 1073851"/>
              <a:gd name="connsiteX8" fmla="*/ 462804 w 1059543"/>
              <a:gd name="connsiteY8" fmla="*/ 190570 h 1073851"/>
              <a:gd name="connsiteX9" fmla="*/ 1053001 w 1059543"/>
              <a:gd name="connsiteY9" fmla="*/ 0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59543" h="1073851">
                <a:moveTo>
                  <a:pt x="1053001" y="0"/>
                </a:move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54484"/>
                  <a:pt x="65832" y="650244"/>
                  <a:pt x="178963" y="480031"/>
                </a:cubicBezTo>
                <a:lnTo>
                  <a:pt x="224358" y="418287"/>
                </a:lnTo>
                <a:lnTo>
                  <a:pt x="192333" y="192129"/>
                </a:lnTo>
                <a:lnTo>
                  <a:pt x="418880" y="22420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close/>
              </a:path>
            </a:pathLst>
          </a:cu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6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9" name="任意多边形 58"/>
          <p:cNvSpPr/>
          <p:nvPr/>
        </p:nvSpPr>
        <p:spPr>
          <a:xfrm rot="18900000" flipV="1">
            <a:off x="2352682" y="4374587"/>
            <a:ext cx="1059543" cy="1073851"/>
          </a:xfrm>
          <a:custGeom>
            <a:avLst/>
            <a:gdLst>
              <a:gd name="connsiteX0" fmla="*/ 333688 w 1059543"/>
              <a:gd name="connsiteY0" fmla="*/ 1073851 h 1073851"/>
              <a:gd name="connsiteX1" fmla="*/ 1059543 w 1059543"/>
              <a:gd name="connsiteY1" fmla="*/ 333624 h 1073851"/>
              <a:gd name="connsiteX2" fmla="*/ 1053001 w 1059543"/>
              <a:gd name="connsiteY2" fmla="*/ 0 h 1073851"/>
              <a:gd name="connsiteX3" fmla="*/ 462804 w 1059543"/>
              <a:gd name="connsiteY3" fmla="*/ 190570 h 1073851"/>
              <a:gd name="connsiteX4" fmla="*/ 418881 w 1059543"/>
              <a:gd name="connsiteY4" fmla="*/ 224208 h 1073851"/>
              <a:gd name="connsiteX5" fmla="*/ 192334 w 1059543"/>
              <a:gd name="connsiteY5" fmla="*/ 192128 h 1073851"/>
              <a:gd name="connsiteX6" fmla="*/ 224359 w 1059543"/>
              <a:gd name="connsiteY6" fmla="*/ 418285 h 1073851"/>
              <a:gd name="connsiteX7" fmla="*/ 178964 w 1059543"/>
              <a:gd name="connsiteY7" fmla="*/ 480031 h 1073851"/>
              <a:gd name="connsiteX8" fmla="*/ 0 w 1059543"/>
              <a:gd name="connsiteY8" fmla="*/ 107385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333688" y="1073851"/>
                </a:moveTo>
                <a:cubicBezTo>
                  <a:pt x="333688" y="670613"/>
                  <a:pt x="656383" y="341529"/>
                  <a:pt x="1059543" y="333624"/>
                </a:cubicBezTo>
                <a:lnTo>
                  <a:pt x="1053001" y="0"/>
                </a:lnTo>
                <a:cubicBezTo>
                  <a:pt x="833676" y="4300"/>
                  <a:pt x="630767" y="74123"/>
                  <a:pt x="462804" y="190570"/>
                </a:cubicBezTo>
                <a:lnTo>
                  <a:pt x="418881" y="224208"/>
                </a:lnTo>
                <a:lnTo>
                  <a:pt x="192334" y="192128"/>
                </a:lnTo>
                <a:lnTo>
                  <a:pt x="224359" y="418285"/>
                </a:lnTo>
                <a:lnTo>
                  <a:pt x="178964" y="480031"/>
                </a:lnTo>
                <a:cubicBezTo>
                  <a:pt x="65832" y="650245"/>
                  <a:pt x="0" y="854484"/>
                  <a:pt x="0" y="1073851"/>
                </a:cubicBezTo>
                <a:close/>
              </a:path>
            </a:pathLst>
          </a:cu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6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7" name="任意多边形 56"/>
          <p:cNvSpPr/>
          <p:nvPr/>
        </p:nvSpPr>
        <p:spPr>
          <a:xfrm rot="2700000">
            <a:off x="2333631" y="2719759"/>
            <a:ext cx="1059543" cy="1073851"/>
          </a:xfrm>
          <a:custGeom>
            <a:avLst/>
            <a:gdLst>
              <a:gd name="connsiteX0" fmla="*/ 219275 w 1059543"/>
              <a:gd name="connsiteY0" fmla="*/ 192128 h 1073851"/>
              <a:gd name="connsiteX1" fmla="*/ 423085 w 1059543"/>
              <a:gd name="connsiteY1" fmla="*/ 220989 h 1073851"/>
              <a:gd name="connsiteX2" fmla="*/ 462804 w 1059543"/>
              <a:gd name="connsiteY2" fmla="*/ 190570 h 1073851"/>
              <a:gd name="connsiteX3" fmla="*/ 1053001 w 1059543"/>
              <a:gd name="connsiteY3" fmla="*/ 0 h 1073851"/>
              <a:gd name="connsiteX4" fmla="*/ 1059543 w 1059543"/>
              <a:gd name="connsiteY4" fmla="*/ 333624 h 1073851"/>
              <a:gd name="connsiteX5" fmla="*/ 333688 w 1059543"/>
              <a:gd name="connsiteY5" fmla="*/ 1073851 h 1073851"/>
              <a:gd name="connsiteX6" fmla="*/ 0 w 1059543"/>
              <a:gd name="connsiteY6" fmla="*/ 1073851 h 1073851"/>
              <a:gd name="connsiteX7" fmla="*/ 239386 w 1059543"/>
              <a:gd name="connsiteY7" fmla="*/ 397847 h 1073851"/>
              <a:gd name="connsiteX8" fmla="*/ 247170 w 1059543"/>
              <a:gd name="connsiteY8" fmla="*/ 389121 h 107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9543" h="1073851">
                <a:moveTo>
                  <a:pt x="219275" y="192128"/>
                </a:moveTo>
                <a:lnTo>
                  <a:pt x="423085" y="220989"/>
                </a:lnTo>
                <a:lnTo>
                  <a:pt x="462804" y="190570"/>
                </a:lnTo>
                <a:cubicBezTo>
                  <a:pt x="630767" y="74123"/>
                  <a:pt x="833676" y="4301"/>
                  <a:pt x="1053001" y="0"/>
                </a:cubicBezTo>
                <a:lnTo>
                  <a:pt x="1059543" y="333624"/>
                </a:lnTo>
                <a:cubicBezTo>
                  <a:pt x="656383" y="341529"/>
                  <a:pt x="333688" y="670613"/>
                  <a:pt x="333688" y="1073851"/>
                </a:cubicBezTo>
                <a:lnTo>
                  <a:pt x="0" y="1073851"/>
                </a:lnTo>
                <a:cubicBezTo>
                  <a:pt x="0" y="817923"/>
                  <a:pt x="89604" y="582585"/>
                  <a:pt x="239386" y="397847"/>
                </a:cubicBezTo>
                <a:lnTo>
                  <a:pt x="247170" y="389121"/>
                </a:lnTo>
                <a:close/>
              </a:path>
            </a:pathLst>
          </a:cu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6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21" name="心形 20"/>
          <p:cNvSpPr/>
          <p:nvPr/>
        </p:nvSpPr>
        <p:spPr>
          <a:xfrm>
            <a:off x="2711810" y="2375999"/>
            <a:ext cx="351692" cy="293077"/>
          </a:xfrm>
          <a:prstGeom prst="heart">
            <a:avLst/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cs typeface="+mn-ea"/>
              <a:sym typeface="+mn-lt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342517" y="3842904"/>
            <a:ext cx="224872" cy="564609"/>
            <a:chOff x="3114596" y="2996938"/>
            <a:chExt cx="224872" cy="564609"/>
          </a:xfrm>
          <a:solidFill>
            <a:srgbClr val="84B537"/>
          </a:solidFill>
        </p:grpSpPr>
        <p:sp>
          <p:nvSpPr>
            <p:cNvPr id="23" name="椭圆 22"/>
            <p:cNvSpPr/>
            <p:nvPr/>
          </p:nvSpPr>
          <p:spPr>
            <a:xfrm>
              <a:off x="3184508" y="2996938"/>
              <a:ext cx="90487" cy="9048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24" name="同侧圆角矩形 23"/>
            <p:cNvSpPr/>
            <p:nvPr/>
          </p:nvSpPr>
          <p:spPr>
            <a:xfrm>
              <a:off x="3114865" y="3096786"/>
              <a:ext cx="224603" cy="6314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3170785" y="3159935"/>
              <a:ext cx="112763" cy="1546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26" name="同侧圆角矩形 25"/>
            <p:cNvSpPr/>
            <p:nvPr/>
          </p:nvSpPr>
          <p:spPr>
            <a:xfrm rot="10800000">
              <a:off x="3170785" y="3304372"/>
              <a:ext cx="45719" cy="257175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27" name="同侧圆角矩形 26"/>
            <p:cNvSpPr/>
            <p:nvPr/>
          </p:nvSpPr>
          <p:spPr>
            <a:xfrm rot="10800000">
              <a:off x="3237416" y="3304372"/>
              <a:ext cx="45719" cy="257175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28" name="同侧圆角矩形 27"/>
            <p:cNvSpPr/>
            <p:nvPr/>
          </p:nvSpPr>
          <p:spPr>
            <a:xfrm rot="10800000">
              <a:off x="3114596" y="3144503"/>
              <a:ext cx="31089" cy="1800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29" name="同侧圆角矩形 28"/>
            <p:cNvSpPr/>
            <p:nvPr/>
          </p:nvSpPr>
          <p:spPr>
            <a:xfrm rot="10800000">
              <a:off x="3307081" y="3144503"/>
              <a:ext cx="31089" cy="180000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034051" y="3930503"/>
            <a:ext cx="439857" cy="311768"/>
            <a:chOff x="4979939" y="3638125"/>
            <a:chExt cx="439857" cy="311768"/>
          </a:xfrm>
          <a:solidFill>
            <a:srgbClr val="84B537"/>
          </a:solidFill>
        </p:grpSpPr>
        <p:grpSp>
          <p:nvGrpSpPr>
            <p:cNvPr id="31" name="组合 30"/>
            <p:cNvGrpSpPr/>
            <p:nvPr/>
          </p:nvGrpSpPr>
          <p:grpSpPr>
            <a:xfrm>
              <a:off x="4979939" y="3681386"/>
              <a:ext cx="439857" cy="268507"/>
              <a:chOff x="4975778" y="3669385"/>
              <a:chExt cx="439857" cy="268507"/>
            </a:xfrm>
            <a:grpFill/>
          </p:grpSpPr>
          <p:grpSp>
            <p:nvGrpSpPr>
              <p:cNvPr id="33" name="组合 32"/>
              <p:cNvGrpSpPr/>
              <p:nvPr/>
            </p:nvGrpSpPr>
            <p:grpSpPr>
              <a:xfrm>
                <a:off x="4975778" y="3689944"/>
                <a:ext cx="439857" cy="24689"/>
                <a:chOff x="4902784" y="3688900"/>
                <a:chExt cx="439857" cy="24689"/>
              </a:xfrm>
              <a:grpFill/>
            </p:grpSpPr>
            <p:sp>
              <p:nvSpPr>
                <p:cNvPr id="37" name="矩形 36"/>
                <p:cNvSpPr/>
                <p:nvPr/>
              </p:nvSpPr>
              <p:spPr>
                <a:xfrm rot="19380000">
                  <a:off x="4902784" y="3688900"/>
                  <a:ext cx="252000" cy="2468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5" dirty="0"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 rot="2220000" flipH="1">
                  <a:off x="5090641" y="3688901"/>
                  <a:ext cx="252000" cy="2468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865" dirty="0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4" name="等腰三角形 33"/>
              <p:cNvSpPr/>
              <p:nvPr/>
            </p:nvSpPr>
            <p:spPr>
              <a:xfrm>
                <a:off x="5044333" y="3669385"/>
                <a:ext cx="302746" cy="12780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 dirty="0">
                  <a:cs typeface="+mn-ea"/>
                  <a:sym typeface="+mn-lt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5043860" y="3797191"/>
                <a:ext cx="106784" cy="1407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 dirty="0">
                  <a:cs typeface="+mn-ea"/>
                  <a:sym typeface="+mn-lt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5238624" y="3797191"/>
                <a:ext cx="106784" cy="14070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 dirty="0">
                  <a:cs typeface="+mn-ea"/>
                  <a:sym typeface="+mn-lt"/>
                </a:endParaRPr>
              </a:p>
            </p:txBody>
          </p:sp>
        </p:grpSp>
        <p:sp>
          <p:nvSpPr>
            <p:cNvPr id="32" name="剪去单角的矩形 31"/>
            <p:cNvSpPr/>
            <p:nvPr/>
          </p:nvSpPr>
          <p:spPr>
            <a:xfrm flipH="1" flipV="1">
              <a:off x="5266528" y="3638125"/>
              <a:ext cx="45719" cy="88107"/>
            </a:xfrm>
            <a:prstGeom prst="snip1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653720" y="5515963"/>
            <a:ext cx="465359" cy="418456"/>
            <a:chOff x="2928203" y="5369694"/>
            <a:chExt cx="465358" cy="418456"/>
          </a:xfrm>
          <a:solidFill>
            <a:srgbClr val="519315"/>
          </a:solidFill>
        </p:grpSpPr>
        <p:grpSp>
          <p:nvGrpSpPr>
            <p:cNvPr id="39" name="组合 38"/>
            <p:cNvGrpSpPr/>
            <p:nvPr/>
          </p:nvGrpSpPr>
          <p:grpSpPr>
            <a:xfrm>
              <a:off x="2928203" y="5369694"/>
              <a:ext cx="460390" cy="418456"/>
              <a:chOff x="10760386" y="4041158"/>
              <a:chExt cx="460390" cy="418456"/>
            </a:xfrm>
            <a:grpFill/>
          </p:grpSpPr>
          <p:sp>
            <p:nvSpPr>
              <p:cNvPr id="40" name="任意多边形 39"/>
              <p:cNvSpPr/>
              <p:nvPr/>
            </p:nvSpPr>
            <p:spPr>
              <a:xfrm>
                <a:off x="10813541" y="4041158"/>
                <a:ext cx="407235" cy="357637"/>
              </a:xfrm>
              <a:custGeom>
                <a:avLst/>
                <a:gdLst>
                  <a:gd name="connsiteX0" fmla="*/ 6665 w 406232"/>
                  <a:gd name="connsiteY0" fmla="*/ 305095 h 348959"/>
                  <a:gd name="connsiteX1" fmla="*/ 6665 w 406232"/>
                  <a:gd name="connsiteY1" fmla="*/ 226514 h 348959"/>
                  <a:gd name="connsiteX2" fmla="*/ 73340 w 406232"/>
                  <a:gd name="connsiteY2" fmla="*/ 128882 h 348959"/>
                  <a:gd name="connsiteX3" fmla="*/ 244790 w 406232"/>
                  <a:gd name="connsiteY3" fmla="*/ 43157 h 348959"/>
                  <a:gd name="connsiteX4" fmla="*/ 401952 w 406232"/>
                  <a:gd name="connsiteY4" fmla="*/ 295 h 348959"/>
                  <a:gd name="connsiteX5" fmla="*/ 359090 w 406232"/>
                  <a:gd name="connsiteY5" fmla="*/ 26489 h 348959"/>
                  <a:gd name="connsiteX6" fmla="*/ 330515 w 406232"/>
                  <a:gd name="connsiteY6" fmla="*/ 69351 h 348959"/>
                  <a:gd name="connsiteX7" fmla="*/ 304321 w 406232"/>
                  <a:gd name="connsiteY7" fmla="*/ 114595 h 348959"/>
                  <a:gd name="connsiteX8" fmla="*/ 278127 w 406232"/>
                  <a:gd name="connsiteY8" fmla="*/ 209845 h 348959"/>
                  <a:gd name="connsiteX9" fmla="*/ 211452 w 406232"/>
                  <a:gd name="connsiteY9" fmla="*/ 305095 h 348959"/>
                  <a:gd name="connsiteX10" fmla="*/ 128108 w 406232"/>
                  <a:gd name="connsiteY10" fmla="*/ 345576 h 348959"/>
                  <a:gd name="connsiteX11" fmla="*/ 44765 w 406232"/>
                  <a:gd name="connsiteY11" fmla="*/ 345576 h 348959"/>
                  <a:gd name="connsiteX12" fmla="*/ 6665 w 406232"/>
                  <a:gd name="connsiteY12" fmla="*/ 305095 h 348959"/>
                  <a:gd name="connsiteX0-1" fmla="*/ 6665 w 406232"/>
                  <a:gd name="connsiteY0-2" fmla="*/ 305095 h 348959"/>
                  <a:gd name="connsiteX1-3" fmla="*/ 6665 w 406232"/>
                  <a:gd name="connsiteY1-4" fmla="*/ 226514 h 348959"/>
                  <a:gd name="connsiteX2-5" fmla="*/ 73340 w 406232"/>
                  <a:gd name="connsiteY2-6" fmla="*/ 128882 h 348959"/>
                  <a:gd name="connsiteX3-7" fmla="*/ 244790 w 406232"/>
                  <a:gd name="connsiteY3-8" fmla="*/ 43157 h 348959"/>
                  <a:gd name="connsiteX4-9" fmla="*/ 401952 w 406232"/>
                  <a:gd name="connsiteY4-10" fmla="*/ 295 h 348959"/>
                  <a:gd name="connsiteX5-11" fmla="*/ 359090 w 406232"/>
                  <a:gd name="connsiteY5-12" fmla="*/ 26489 h 348959"/>
                  <a:gd name="connsiteX6-13" fmla="*/ 330515 w 406232"/>
                  <a:gd name="connsiteY6-14" fmla="*/ 69351 h 348959"/>
                  <a:gd name="connsiteX7-15" fmla="*/ 278127 w 406232"/>
                  <a:gd name="connsiteY7-16" fmla="*/ 209845 h 348959"/>
                  <a:gd name="connsiteX8-17" fmla="*/ 211452 w 406232"/>
                  <a:gd name="connsiteY8-18" fmla="*/ 305095 h 348959"/>
                  <a:gd name="connsiteX9-19" fmla="*/ 128108 w 406232"/>
                  <a:gd name="connsiteY9-20" fmla="*/ 345576 h 348959"/>
                  <a:gd name="connsiteX10-21" fmla="*/ 44765 w 406232"/>
                  <a:gd name="connsiteY10-22" fmla="*/ 345576 h 348959"/>
                  <a:gd name="connsiteX11-23" fmla="*/ 6665 w 406232"/>
                  <a:gd name="connsiteY11-24" fmla="*/ 305095 h 348959"/>
                  <a:gd name="connsiteX0-25" fmla="*/ 6665 w 406232"/>
                  <a:gd name="connsiteY0-26" fmla="*/ 305095 h 357637"/>
                  <a:gd name="connsiteX1-27" fmla="*/ 6665 w 406232"/>
                  <a:gd name="connsiteY1-28" fmla="*/ 226514 h 357637"/>
                  <a:gd name="connsiteX2-29" fmla="*/ 73340 w 406232"/>
                  <a:gd name="connsiteY2-30" fmla="*/ 128882 h 357637"/>
                  <a:gd name="connsiteX3-31" fmla="*/ 244790 w 406232"/>
                  <a:gd name="connsiteY3-32" fmla="*/ 43157 h 357637"/>
                  <a:gd name="connsiteX4-33" fmla="*/ 401952 w 406232"/>
                  <a:gd name="connsiteY4-34" fmla="*/ 295 h 357637"/>
                  <a:gd name="connsiteX5-35" fmla="*/ 359090 w 406232"/>
                  <a:gd name="connsiteY5-36" fmla="*/ 26489 h 357637"/>
                  <a:gd name="connsiteX6-37" fmla="*/ 330515 w 406232"/>
                  <a:gd name="connsiteY6-38" fmla="*/ 69351 h 357637"/>
                  <a:gd name="connsiteX7-39" fmla="*/ 278127 w 406232"/>
                  <a:gd name="connsiteY7-40" fmla="*/ 209845 h 357637"/>
                  <a:gd name="connsiteX8-41" fmla="*/ 211452 w 406232"/>
                  <a:gd name="connsiteY8-42" fmla="*/ 305095 h 357637"/>
                  <a:gd name="connsiteX9-43" fmla="*/ 120964 w 406232"/>
                  <a:gd name="connsiteY9-44" fmla="*/ 355101 h 357637"/>
                  <a:gd name="connsiteX10-45" fmla="*/ 44765 w 406232"/>
                  <a:gd name="connsiteY10-46" fmla="*/ 345576 h 357637"/>
                  <a:gd name="connsiteX11-47" fmla="*/ 6665 w 406232"/>
                  <a:gd name="connsiteY11-48" fmla="*/ 305095 h 357637"/>
                  <a:gd name="connsiteX0-49" fmla="*/ 6665 w 406232"/>
                  <a:gd name="connsiteY0-50" fmla="*/ 305095 h 357637"/>
                  <a:gd name="connsiteX1-51" fmla="*/ 6665 w 406232"/>
                  <a:gd name="connsiteY1-52" fmla="*/ 226514 h 357637"/>
                  <a:gd name="connsiteX2-53" fmla="*/ 73340 w 406232"/>
                  <a:gd name="connsiteY2-54" fmla="*/ 128882 h 357637"/>
                  <a:gd name="connsiteX3-55" fmla="*/ 244790 w 406232"/>
                  <a:gd name="connsiteY3-56" fmla="*/ 43157 h 357637"/>
                  <a:gd name="connsiteX4-57" fmla="*/ 401952 w 406232"/>
                  <a:gd name="connsiteY4-58" fmla="*/ 295 h 357637"/>
                  <a:gd name="connsiteX5-59" fmla="*/ 359090 w 406232"/>
                  <a:gd name="connsiteY5-60" fmla="*/ 26489 h 357637"/>
                  <a:gd name="connsiteX6-61" fmla="*/ 330515 w 406232"/>
                  <a:gd name="connsiteY6-62" fmla="*/ 69351 h 357637"/>
                  <a:gd name="connsiteX7-63" fmla="*/ 278127 w 406232"/>
                  <a:gd name="connsiteY7-64" fmla="*/ 209845 h 357637"/>
                  <a:gd name="connsiteX8-65" fmla="*/ 211452 w 406232"/>
                  <a:gd name="connsiteY8-66" fmla="*/ 305095 h 357637"/>
                  <a:gd name="connsiteX9-67" fmla="*/ 120964 w 406232"/>
                  <a:gd name="connsiteY9-68" fmla="*/ 355101 h 357637"/>
                  <a:gd name="connsiteX10-69" fmla="*/ 44765 w 406232"/>
                  <a:gd name="connsiteY10-70" fmla="*/ 345576 h 357637"/>
                  <a:gd name="connsiteX11-71" fmla="*/ 6665 w 406232"/>
                  <a:gd name="connsiteY11-72" fmla="*/ 305095 h 357637"/>
                  <a:gd name="connsiteX0-73" fmla="*/ 6665 w 406232"/>
                  <a:gd name="connsiteY0-74" fmla="*/ 305095 h 357637"/>
                  <a:gd name="connsiteX1-75" fmla="*/ 6665 w 406232"/>
                  <a:gd name="connsiteY1-76" fmla="*/ 226514 h 357637"/>
                  <a:gd name="connsiteX2-77" fmla="*/ 73340 w 406232"/>
                  <a:gd name="connsiteY2-78" fmla="*/ 128882 h 357637"/>
                  <a:gd name="connsiteX3-79" fmla="*/ 244790 w 406232"/>
                  <a:gd name="connsiteY3-80" fmla="*/ 43157 h 357637"/>
                  <a:gd name="connsiteX4-81" fmla="*/ 401952 w 406232"/>
                  <a:gd name="connsiteY4-82" fmla="*/ 295 h 357637"/>
                  <a:gd name="connsiteX5-83" fmla="*/ 359090 w 406232"/>
                  <a:gd name="connsiteY5-84" fmla="*/ 26489 h 357637"/>
                  <a:gd name="connsiteX6-85" fmla="*/ 330515 w 406232"/>
                  <a:gd name="connsiteY6-86" fmla="*/ 69351 h 357637"/>
                  <a:gd name="connsiteX7-87" fmla="*/ 278127 w 406232"/>
                  <a:gd name="connsiteY7-88" fmla="*/ 209845 h 357637"/>
                  <a:gd name="connsiteX8-89" fmla="*/ 211452 w 406232"/>
                  <a:gd name="connsiteY8-90" fmla="*/ 305095 h 357637"/>
                  <a:gd name="connsiteX9-91" fmla="*/ 120964 w 406232"/>
                  <a:gd name="connsiteY9-92" fmla="*/ 355101 h 357637"/>
                  <a:gd name="connsiteX10-93" fmla="*/ 44765 w 406232"/>
                  <a:gd name="connsiteY10-94" fmla="*/ 345576 h 357637"/>
                  <a:gd name="connsiteX11-95" fmla="*/ 6665 w 406232"/>
                  <a:gd name="connsiteY11-96" fmla="*/ 305095 h 357637"/>
                  <a:gd name="connsiteX0-97" fmla="*/ 6665 w 406232"/>
                  <a:gd name="connsiteY0-98" fmla="*/ 305095 h 357637"/>
                  <a:gd name="connsiteX1-99" fmla="*/ 6665 w 406232"/>
                  <a:gd name="connsiteY1-100" fmla="*/ 226514 h 357637"/>
                  <a:gd name="connsiteX2-101" fmla="*/ 73340 w 406232"/>
                  <a:gd name="connsiteY2-102" fmla="*/ 128882 h 357637"/>
                  <a:gd name="connsiteX3-103" fmla="*/ 244790 w 406232"/>
                  <a:gd name="connsiteY3-104" fmla="*/ 43157 h 357637"/>
                  <a:gd name="connsiteX4-105" fmla="*/ 401952 w 406232"/>
                  <a:gd name="connsiteY4-106" fmla="*/ 295 h 357637"/>
                  <a:gd name="connsiteX5-107" fmla="*/ 359090 w 406232"/>
                  <a:gd name="connsiteY5-108" fmla="*/ 26489 h 357637"/>
                  <a:gd name="connsiteX6-109" fmla="*/ 330515 w 406232"/>
                  <a:gd name="connsiteY6-110" fmla="*/ 69351 h 357637"/>
                  <a:gd name="connsiteX7-111" fmla="*/ 278127 w 406232"/>
                  <a:gd name="connsiteY7-112" fmla="*/ 209845 h 357637"/>
                  <a:gd name="connsiteX8-113" fmla="*/ 211452 w 406232"/>
                  <a:gd name="connsiteY8-114" fmla="*/ 305095 h 357637"/>
                  <a:gd name="connsiteX9-115" fmla="*/ 120964 w 406232"/>
                  <a:gd name="connsiteY9-116" fmla="*/ 355101 h 357637"/>
                  <a:gd name="connsiteX10-117" fmla="*/ 44765 w 406232"/>
                  <a:gd name="connsiteY10-118" fmla="*/ 345576 h 357637"/>
                  <a:gd name="connsiteX11-119" fmla="*/ 6665 w 406232"/>
                  <a:gd name="connsiteY11-120" fmla="*/ 305095 h 357637"/>
                  <a:gd name="connsiteX0-121" fmla="*/ 7668 w 407235"/>
                  <a:gd name="connsiteY0-122" fmla="*/ 305095 h 357637"/>
                  <a:gd name="connsiteX1-123" fmla="*/ 7668 w 407235"/>
                  <a:gd name="connsiteY1-124" fmla="*/ 226514 h 357637"/>
                  <a:gd name="connsiteX2-125" fmla="*/ 74343 w 407235"/>
                  <a:gd name="connsiteY2-126" fmla="*/ 128882 h 357637"/>
                  <a:gd name="connsiteX3-127" fmla="*/ 245793 w 407235"/>
                  <a:gd name="connsiteY3-128" fmla="*/ 43157 h 357637"/>
                  <a:gd name="connsiteX4-129" fmla="*/ 402955 w 407235"/>
                  <a:gd name="connsiteY4-130" fmla="*/ 295 h 357637"/>
                  <a:gd name="connsiteX5-131" fmla="*/ 360093 w 407235"/>
                  <a:gd name="connsiteY5-132" fmla="*/ 26489 h 357637"/>
                  <a:gd name="connsiteX6-133" fmla="*/ 331518 w 407235"/>
                  <a:gd name="connsiteY6-134" fmla="*/ 69351 h 357637"/>
                  <a:gd name="connsiteX7-135" fmla="*/ 279130 w 407235"/>
                  <a:gd name="connsiteY7-136" fmla="*/ 209845 h 357637"/>
                  <a:gd name="connsiteX8-137" fmla="*/ 212455 w 407235"/>
                  <a:gd name="connsiteY8-138" fmla="*/ 305095 h 357637"/>
                  <a:gd name="connsiteX9-139" fmla="*/ 121967 w 407235"/>
                  <a:gd name="connsiteY9-140" fmla="*/ 355101 h 357637"/>
                  <a:gd name="connsiteX10-141" fmla="*/ 45768 w 407235"/>
                  <a:gd name="connsiteY10-142" fmla="*/ 345576 h 357637"/>
                  <a:gd name="connsiteX11-143" fmla="*/ 7668 w 407235"/>
                  <a:gd name="connsiteY11-144" fmla="*/ 305095 h 35763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</a:cxnLst>
                <a:rect l="l" t="t" r="r" b="b"/>
                <a:pathLst>
                  <a:path w="407235" h="357637">
                    <a:moveTo>
                      <a:pt x="7668" y="305095"/>
                    </a:moveTo>
                    <a:cubicBezTo>
                      <a:pt x="1318" y="285251"/>
                      <a:pt x="-5826" y="270170"/>
                      <a:pt x="7668" y="226514"/>
                    </a:cubicBezTo>
                    <a:cubicBezTo>
                      <a:pt x="21162" y="182858"/>
                      <a:pt x="48943" y="149916"/>
                      <a:pt x="74343" y="128882"/>
                    </a:cubicBezTo>
                    <a:cubicBezTo>
                      <a:pt x="99743" y="107848"/>
                      <a:pt x="191024" y="64588"/>
                      <a:pt x="245793" y="43157"/>
                    </a:cubicBezTo>
                    <a:cubicBezTo>
                      <a:pt x="300562" y="21726"/>
                      <a:pt x="383905" y="3073"/>
                      <a:pt x="402955" y="295"/>
                    </a:cubicBezTo>
                    <a:cubicBezTo>
                      <a:pt x="422005" y="-2483"/>
                      <a:pt x="371999" y="14980"/>
                      <a:pt x="360093" y="26489"/>
                    </a:cubicBezTo>
                    <a:cubicBezTo>
                      <a:pt x="348187" y="37998"/>
                      <a:pt x="345012" y="38792"/>
                      <a:pt x="331518" y="69351"/>
                    </a:cubicBezTo>
                    <a:cubicBezTo>
                      <a:pt x="318024" y="99910"/>
                      <a:pt x="298974" y="170554"/>
                      <a:pt x="279130" y="209845"/>
                    </a:cubicBezTo>
                    <a:cubicBezTo>
                      <a:pt x="259286" y="249136"/>
                      <a:pt x="238649" y="280886"/>
                      <a:pt x="212455" y="305095"/>
                    </a:cubicBezTo>
                    <a:cubicBezTo>
                      <a:pt x="186261" y="329304"/>
                      <a:pt x="149748" y="348354"/>
                      <a:pt x="121967" y="355101"/>
                    </a:cubicBezTo>
                    <a:cubicBezTo>
                      <a:pt x="94186" y="361848"/>
                      <a:pt x="64818" y="353910"/>
                      <a:pt x="45768" y="345576"/>
                    </a:cubicBezTo>
                    <a:cubicBezTo>
                      <a:pt x="26718" y="337242"/>
                      <a:pt x="14018" y="324939"/>
                      <a:pt x="7668" y="305095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 dirty="0">
                  <a:cs typeface="+mn-ea"/>
                  <a:sym typeface="+mn-lt"/>
                </a:endParaRPr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10760386" y="4337977"/>
                <a:ext cx="95196" cy="121637"/>
              </a:xfrm>
              <a:custGeom>
                <a:avLst/>
                <a:gdLst>
                  <a:gd name="connsiteX0" fmla="*/ 114303 w 114583"/>
                  <a:gd name="connsiteY0" fmla="*/ 621 h 110589"/>
                  <a:gd name="connsiteX1" fmla="*/ 66678 w 114583"/>
                  <a:gd name="connsiteY1" fmla="*/ 60153 h 110589"/>
                  <a:gd name="connsiteX2" fmla="*/ 40484 w 114583"/>
                  <a:gd name="connsiteY2" fmla="*/ 110159 h 110589"/>
                  <a:gd name="connsiteX3" fmla="*/ 3 w 114583"/>
                  <a:gd name="connsiteY3" fmla="*/ 81584 h 110589"/>
                  <a:gd name="connsiteX4" fmla="*/ 42865 w 114583"/>
                  <a:gd name="connsiteY4" fmla="*/ 33959 h 110589"/>
                  <a:gd name="connsiteX5" fmla="*/ 114303 w 114583"/>
                  <a:gd name="connsiteY5" fmla="*/ 621 h 110589"/>
                  <a:gd name="connsiteX0-1" fmla="*/ 114303 w 114766"/>
                  <a:gd name="connsiteY0-2" fmla="*/ 7143 h 117111"/>
                  <a:gd name="connsiteX1-3" fmla="*/ 66678 w 114766"/>
                  <a:gd name="connsiteY1-4" fmla="*/ 66675 h 117111"/>
                  <a:gd name="connsiteX2-5" fmla="*/ 40484 w 114766"/>
                  <a:gd name="connsiteY2-6" fmla="*/ 116681 h 117111"/>
                  <a:gd name="connsiteX3-7" fmla="*/ 3 w 114766"/>
                  <a:gd name="connsiteY3-8" fmla="*/ 88106 h 117111"/>
                  <a:gd name="connsiteX4-9" fmla="*/ 42865 w 114766"/>
                  <a:gd name="connsiteY4-10" fmla="*/ 40481 h 117111"/>
                  <a:gd name="connsiteX5-11" fmla="*/ 88109 w 114766"/>
                  <a:gd name="connsiteY5-12" fmla="*/ 4762 h 117111"/>
                  <a:gd name="connsiteX6" fmla="*/ 114303 w 114766"/>
                  <a:gd name="connsiteY6" fmla="*/ 7143 h 117111"/>
                  <a:gd name="connsiteX0-13" fmla="*/ 114306 w 114769"/>
                  <a:gd name="connsiteY0-14" fmla="*/ 7143 h 109586"/>
                  <a:gd name="connsiteX1-15" fmla="*/ 66681 w 114769"/>
                  <a:gd name="connsiteY1-16" fmla="*/ 66675 h 109586"/>
                  <a:gd name="connsiteX2-17" fmla="*/ 29099 w 114769"/>
                  <a:gd name="connsiteY2-18" fmla="*/ 108934 h 109586"/>
                  <a:gd name="connsiteX3-19" fmla="*/ 6 w 114769"/>
                  <a:gd name="connsiteY3-20" fmla="*/ 88106 h 109586"/>
                  <a:gd name="connsiteX4-21" fmla="*/ 42868 w 114769"/>
                  <a:gd name="connsiteY4-22" fmla="*/ 40481 h 109586"/>
                  <a:gd name="connsiteX5-23" fmla="*/ 88112 w 114769"/>
                  <a:gd name="connsiteY5-24" fmla="*/ 4762 h 109586"/>
                  <a:gd name="connsiteX6-25" fmla="*/ 114306 w 114769"/>
                  <a:gd name="connsiteY6-26" fmla="*/ 7143 h 109586"/>
                  <a:gd name="connsiteX0-27" fmla="*/ 148467 w 148642"/>
                  <a:gd name="connsiteY0-28" fmla="*/ 2864 h 123382"/>
                  <a:gd name="connsiteX1-29" fmla="*/ 66681 w 148642"/>
                  <a:gd name="connsiteY1-30" fmla="*/ 80472 h 123382"/>
                  <a:gd name="connsiteX2-31" fmla="*/ 29099 w 148642"/>
                  <a:gd name="connsiteY2-32" fmla="*/ 122731 h 123382"/>
                  <a:gd name="connsiteX3-33" fmla="*/ 6 w 148642"/>
                  <a:gd name="connsiteY3-34" fmla="*/ 101903 h 123382"/>
                  <a:gd name="connsiteX4-35" fmla="*/ 42868 w 148642"/>
                  <a:gd name="connsiteY4-36" fmla="*/ 54278 h 123382"/>
                  <a:gd name="connsiteX5-37" fmla="*/ 88112 w 148642"/>
                  <a:gd name="connsiteY5-38" fmla="*/ 18559 h 123382"/>
                  <a:gd name="connsiteX6-39" fmla="*/ 148467 w 148642"/>
                  <a:gd name="connsiteY6-40" fmla="*/ 2864 h 123382"/>
                  <a:gd name="connsiteX0-41" fmla="*/ 148467 w 151739"/>
                  <a:gd name="connsiteY0-42" fmla="*/ 11381 h 131899"/>
                  <a:gd name="connsiteX1-43" fmla="*/ 66681 w 151739"/>
                  <a:gd name="connsiteY1-44" fmla="*/ 88989 h 131899"/>
                  <a:gd name="connsiteX2-45" fmla="*/ 29099 w 151739"/>
                  <a:gd name="connsiteY2-46" fmla="*/ 131248 h 131899"/>
                  <a:gd name="connsiteX3-47" fmla="*/ 6 w 151739"/>
                  <a:gd name="connsiteY3-48" fmla="*/ 110420 h 131899"/>
                  <a:gd name="connsiteX4-49" fmla="*/ 42868 w 151739"/>
                  <a:gd name="connsiteY4-50" fmla="*/ 62795 h 131899"/>
                  <a:gd name="connsiteX5-51" fmla="*/ 129865 w 151739"/>
                  <a:gd name="connsiteY5-52" fmla="*/ 3837 h 131899"/>
                  <a:gd name="connsiteX6-53" fmla="*/ 148467 w 151739"/>
                  <a:gd name="connsiteY6-54" fmla="*/ 11381 h 13189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25" y="connsiteY6-26"/>
                  </a:cxn>
                </a:cxnLst>
                <a:rect l="l" t="t" r="r" b="b"/>
                <a:pathLst>
                  <a:path w="151739" h="131899">
                    <a:moveTo>
                      <a:pt x="148467" y="11381"/>
                    </a:moveTo>
                    <a:cubicBezTo>
                      <a:pt x="137936" y="25573"/>
                      <a:pt x="86576" y="69011"/>
                      <a:pt x="66681" y="88989"/>
                    </a:cubicBezTo>
                    <a:cubicBezTo>
                      <a:pt x="46786" y="108967"/>
                      <a:pt x="40211" y="127676"/>
                      <a:pt x="29099" y="131248"/>
                    </a:cubicBezTo>
                    <a:cubicBezTo>
                      <a:pt x="17987" y="134820"/>
                      <a:pt x="-391" y="123120"/>
                      <a:pt x="6" y="110420"/>
                    </a:cubicBezTo>
                    <a:cubicBezTo>
                      <a:pt x="403" y="97720"/>
                      <a:pt x="21225" y="80559"/>
                      <a:pt x="42868" y="62795"/>
                    </a:cubicBezTo>
                    <a:cubicBezTo>
                      <a:pt x="64511" y="45031"/>
                      <a:pt x="117959" y="9393"/>
                      <a:pt x="129865" y="3837"/>
                    </a:cubicBezTo>
                    <a:cubicBezTo>
                      <a:pt x="141771" y="-1719"/>
                      <a:pt x="158998" y="-2811"/>
                      <a:pt x="148467" y="1138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865" dirty="0">
                  <a:cs typeface="+mn-ea"/>
                  <a:sym typeface="+mn-lt"/>
                </a:endParaRPr>
              </a:p>
            </p:txBody>
          </p:sp>
        </p:grpSp>
        <p:sp>
          <p:nvSpPr>
            <p:cNvPr id="42" name="任意多边形 41"/>
            <p:cNvSpPr/>
            <p:nvPr/>
          </p:nvSpPr>
          <p:spPr>
            <a:xfrm>
              <a:off x="3070141" y="5369694"/>
              <a:ext cx="323420" cy="355925"/>
            </a:xfrm>
            <a:custGeom>
              <a:avLst/>
              <a:gdLst>
                <a:gd name="connsiteX0" fmla="*/ 319140 w 323420"/>
                <a:gd name="connsiteY0" fmla="*/ 295 h 355925"/>
                <a:gd name="connsiteX1" fmla="*/ 276278 w 323420"/>
                <a:gd name="connsiteY1" fmla="*/ 26489 h 355925"/>
                <a:gd name="connsiteX2" fmla="*/ 247703 w 323420"/>
                <a:gd name="connsiteY2" fmla="*/ 69351 h 355925"/>
                <a:gd name="connsiteX3" fmla="*/ 195315 w 323420"/>
                <a:gd name="connsiteY3" fmla="*/ 209845 h 355925"/>
                <a:gd name="connsiteX4" fmla="*/ 128640 w 323420"/>
                <a:gd name="connsiteY4" fmla="*/ 305095 h 355925"/>
                <a:gd name="connsiteX5" fmla="*/ 84656 w 323420"/>
                <a:gd name="connsiteY5" fmla="*/ 336177 h 355925"/>
                <a:gd name="connsiteX6" fmla="*/ 36710 w 323420"/>
                <a:gd name="connsiteY6" fmla="*/ 355132 h 355925"/>
                <a:gd name="connsiteX7" fmla="*/ 0 w 323420"/>
                <a:gd name="connsiteY7" fmla="*/ 355925 h 355925"/>
                <a:gd name="connsiteX8" fmla="*/ 82794 w 323420"/>
                <a:gd name="connsiteY8" fmla="*/ 77974 h 355925"/>
                <a:gd name="connsiteX9" fmla="*/ 115655 w 323420"/>
                <a:gd name="connsiteY9" fmla="*/ 62635 h 355925"/>
                <a:gd name="connsiteX10" fmla="*/ 161978 w 323420"/>
                <a:gd name="connsiteY10" fmla="*/ 43157 h 355925"/>
                <a:gd name="connsiteX11" fmla="*/ 319140 w 323420"/>
                <a:gd name="connsiteY11" fmla="*/ 295 h 355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23420" h="355925">
                  <a:moveTo>
                    <a:pt x="319140" y="295"/>
                  </a:moveTo>
                  <a:cubicBezTo>
                    <a:pt x="338190" y="-2483"/>
                    <a:pt x="288184" y="14980"/>
                    <a:pt x="276278" y="26489"/>
                  </a:cubicBezTo>
                  <a:cubicBezTo>
                    <a:pt x="264372" y="37998"/>
                    <a:pt x="261197" y="38792"/>
                    <a:pt x="247703" y="69351"/>
                  </a:cubicBezTo>
                  <a:cubicBezTo>
                    <a:pt x="234209" y="99910"/>
                    <a:pt x="215159" y="170554"/>
                    <a:pt x="195315" y="209845"/>
                  </a:cubicBezTo>
                  <a:cubicBezTo>
                    <a:pt x="175471" y="249136"/>
                    <a:pt x="154834" y="280886"/>
                    <a:pt x="128640" y="305095"/>
                  </a:cubicBezTo>
                  <a:lnTo>
                    <a:pt x="84656" y="336177"/>
                  </a:lnTo>
                  <a:lnTo>
                    <a:pt x="36710" y="355132"/>
                  </a:lnTo>
                  <a:lnTo>
                    <a:pt x="0" y="355925"/>
                  </a:lnTo>
                  <a:lnTo>
                    <a:pt x="82794" y="77974"/>
                  </a:lnTo>
                  <a:lnTo>
                    <a:pt x="115655" y="62635"/>
                  </a:lnTo>
                  <a:cubicBezTo>
                    <a:pt x="132312" y="55237"/>
                    <a:pt x="148286" y="48515"/>
                    <a:pt x="161978" y="43157"/>
                  </a:cubicBezTo>
                  <a:cubicBezTo>
                    <a:pt x="216747" y="21726"/>
                    <a:pt x="300090" y="3073"/>
                    <a:pt x="319140" y="29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2996123" y="5505148"/>
              <a:ext cx="181927" cy="183765"/>
            </a:xfrm>
            <a:custGeom>
              <a:avLst/>
              <a:gdLst>
                <a:gd name="connsiteX0" fmla="*/ 975 w 178496"/>
                <a:gd name="connsiteY0" fmla="*/ 166776 h 170879"/>
                <a:gd name="connsiteX1" fmla="*/ 91463 w 178496"/>
                <a:gd name="connsiteY1" fmla="*/ 64383 h 170879"/>
                <a:gd name="connsiteX2" fmla="*/ 177188 w 178496"/>
                <a:gd name="connsiteY2" fmla="*/ 89 h 170879"/>
                <a:gd name="connsiteX3" fmla="*/ 136706 w 178496"/>
                <a:gd name="connsiteY3" fmla="*/ 52476 h 170879"/>
                <a:gd name="connsiteX4" fmla="*/ 48600 w 178496"/>
                <a:gd name="connsiteY4" fmla="*/ 138201 h 170879"/>
                <a:gd name="connsiteX5" fmla="*/ 975 w 178496"/>
                <a:gd name="connsiteY5" fmla="*/ 166776 h 170879"/>
                <a:gd name="connsiteX0-1" fmla="*/ 3352 w 180873"/>
                <a:gd name="connsiteY0-2" fmla="*/ 166776 h 173137"/>
                <a:gd name="connsiteX1-3" fmla="*/ 93840 w 180873"/>
                <a:gd name="connsiteY1-4" fmla="*/ 64383 h 173137"/>
                <a:gd name="connsiteX2-5" fmla="*/ 179565 w 180873"/>
                <a:gd name="connsiteY2-6" fmla="*/ 89 h 173137"/>
                <a:gd name="connsiteX3-7" fmla="*/ 139083 w 180873"/>
                <a:gd name="connsiteY3-8" fmla="*/ 52476 h 173137"/>
                <a:gd name="connsiteX4-9" fmla="*/ 50977 w 180873"/>
                <a:gd name="connsiteY4-10" fmla="*/ 138201 h 173137"/>
                <a:gd name="connsiteX5-11" fmla="*/ 22402 w 180873"/>
                <a:gd name="connsiteY5-12" fmla="*/ 159633 h 173137"/>
                <a:gd name="connsiteX6" fmla="*/ 3352 w 180873"/>
                <a:gd name="connsiteY6" fmla="*/ 166776 h 173137"/>
                <a:gd name="connsiteX0-13" fmla="*/ 4789 w 182310"/>
                <a:gd name="connsiteY0-14" fmla="*/ 166776 h 185696"/>
                <a:gd name="connsiteX1-15" fmla="*/ 95277 w 182310"/>
                <a:gd name="connsiteY1-16" fmla="*/ 64383 h 185696"/>
                <a:gd name="connsiteX2-17" fmla="*/ 181002 w 182310"/>
                <a:gd name="connsiteY2-18" fmla="*/ 89 h 185696"/>
                <a:gd name="connsiteX3-19" fmla="*/ 140520 w 182310"/>
                <a:gd name="connsiteY3-20" fmla="*/ 52476 h 185696"/>
                <a:gd name="connsiteX4-21" fmla="*/ 52414 w 182310"/>
                <a:gd name="connsiteY4-22" fmla="*/ 138201 h 185696"/>
                <a:gd name="connsiteX5-23" fmla="*/ 16695 w 182310"/>
                <a:gd name="connsiteY5-24" fmla="*/ 183445 h 185696"/>
                <a:gd name="connsiteX6-25" fmla="*/ 4789 w 182310"/>
                <a:gd name="connsiteY6-26" fmla="*/ 166776 h 185696"/>
                <a:gd name="connsiteX0-27" fmla="*/ 4789 w 181809"/>
                <a:gd name="connsiteY0-28" fmla="*/ 166776 h 185696"/>
                <a:gd name="connsiteX1-29" fmla="*/ 95277 w 181809"/>
                <a:gd name="connsiteY1-30" fmla="*/ 64383 h 185696"/>
                <a:gd name="connsiteX2-31" fmla="*/ 181002 w 181809"/>
                <a:gd name="connsiteY2-32" fmla="*/ 89 h 185696"/>
                <a:gd name="connsiteX3-33" fmla="*/ 133376 w 181809"/>
                <a:gd name="connsiteY3-34" fmla="*/ 52476 h 185696"/>
                <a:gd name="connsiteX4-35" fmla="*/ 52414 w 181809"/>
                <a:gd name="connsiteY4-36" fmla="*/ 138201 h 185696"/>
                <a:gd name="connsiteX5-37" fmla="*/ 16695 w 181809"/>
                <a:gd name="connsiteY5-38" fmla="*/ 183445 h 185696"/>
                <a:gd name="connsiteX6-39" fmla="*/ 4789 w 181809"/>
                <a:gd name="connsiteY6-40" fmla="*/ 166776 h 185696"/>
                <a:gd name="connsiteX0-41" fmla="*/ 4789 w 181809"/>
                <a:gd name="connsiteY0-42" fmla="*/ 166776 h 185696"/>
                <a:gd name="connsiteX1-43" fmla="*/ 95277 w 181809"/>
                <a:gd name="connsiteY1-44" fmla="*/ 64383 h 185696"/>
                <a:gd name="connsiteX2-45" fmla="*/ 181002 w 181809"/>
                <a:gd name="connsiteY2-46" fmla="*/ 89 h 185696"/>
                <a:gd name="connsiteX3-47" fmla="*/ 133376 w 181809"/>
                <a:gd name="connsiteY3-48" fmla="*/ 52476 h 185696"/>
                <a:gd name="connsiteX4-49" fmla="*/ 52414 w 181809"/>
                <a:gd name="connsiteY4-50" fmla="*/ 133439 h 185696"/>
                <a:gd name="connsiteX5-51" fmla="*/ 16695 w 181809"/>
                <a:gd name="connsiteY5-52" fmla="*/ 183445 h 185696"/>
                <a:gd name="connsiteX6-53" fmla="*/ 4789 w 181809"/>
                <a:gd name="connsiteY6-54" fmla="*/ 166776 h 185696"/>
                <a:gd name="connsiteX0-55" fmla="*/ 6892 w 183912"/>
                <a:gd name="connsiteY0-56" fmla="*/ 166776 h 183799"/>
                <a:gd name="connsiteX1-57" fmla="*/ 97380 w 183912"/>
                <a:gd name="connsiteY1-58" fmla="*/ 64383 h 183799"/>
                <a:gd name="connsiteX2-59" fmla="*/ 183105 w 183912"/>
                <a:gd name="connsiteY2-60" fmla="*/ 89 h 183799"/>
                <a:gd name="connsiteX3-61" fmla="*/ 135479 w 183912"/>
                <a:gd name="connsiteY3-62" fmla="*/ 52476 h 183799"/>
                <a:gd name="connsiteX4-63" fmla="*/ 54517 w 183912"/>
                <a:gd name="connsiteY4-64" fmla="*/ 133439 h 183799"/>
                <a:gd name="connsiteX5-65" fmla="*/ 11655 w 183912"/>
                <a:gd name="connsiteY5-66" fmla="*/ 181064 h 183799"/>
                <a:gd name="connsiteX6-67" fmla="*/ 6892 w 183912"/>
                <a:gd name="connsiteY6-68" fmla="*/ 166776 h 183799"/>
                <a:gd name="connsiteX0-69" fmla="*/ 6892 w 183575"/>
                <a:gd name="connsiteY0-70" fmla="*/ 166823 h 183846"/>
                <a:gd name="connsiteX1-71" fmla="*/ 97380 w 183575"/>
                <a:gd name="connsiteY1-72" fmla="*/ 64430 h 183846"/>
                <a:gd name="connsiteX2-73" fmla="*/ 183105 w 183575"/>
                <a:gd name="connsiteY2-74" fmla="*/ 136 h 183846"/>
                <a:gd name="connsiteX3-75" fmla="*/ 128336 w 183575"/>
                <a:gd name="connsiteY3-76" fmla="*/ 50142 h 183846"/>
                <a:gd name="connsiteX4-77" fmla="*/ 54517 w 183575"/>
                <a:gd name="connsiteY4-78" fmla="*/ 133486 h 183846"/>
                <a:gd name="connsiteX5-79" fmla="*/ 11655 w 183575"/>
                <a:gd name="connsiteY5-80" fmla="*/ 181111 h 183846"/>
                <a:gd name="connsiteX6-81" fmla="*/ 6892 w 183575"/>
                <a:gd name="connsiteY6-82" fmla="*/ 166823 h 183846"/>
                <a:gd name="connsiteX0-83" fmla="*/ 6892 w 183417"/>
                <a:gd name="connsiteY0-84" fmla="*/ 166742 h 183765"/>
                <a:gd name="connsiteX1-85" fmla="*/ 97380 w 183417"/>
                <a:gd name="connsiteY1-86" fmla="*/ 64349 h 183765"/>
                <a:gd name="connsiteX2-87" fmla="*/ 183105 w 183417"/>
                <a:gd name="connsiteY2-88" fmla="*/ 55 h 183765"/>
                <a:gd name="connsiteX3-89" fmla="*/ 123574 w 183417"/>
                <a:gd name="connsiteY3-90" fmla="*/ 54824 h 183765"/>
                <a:gd name="connsiteX4-91" fmla="*/ 54517 w 183417"/>
                <a:gd name="connsiteY4-92" fmla="*/ 133405 h 183765"/>
                <a:gd name="connsiteX5-93" fmla="*/ 11655 w 183417"/>
                <a:gd name="connsiteY5-94" fmla="*/ 181030 h 183765"/>
                <a:gd name="connsiteX6-95" fmla="*/ 6892 w 183417"/>
                <a:gd name="connsiteY6-96" fmla="*/ 166742 h 183765"/>
                <a:gd name="connsiteX0-97" fmla="*/ 5402 w 181927"/>
                <a:gd name="connsiteY0-98" fmla="*/ 166742 h 183765"/>
                <a:gd name="connsiteX1-99" fmla="*/ 95890 w 181927"/>
                <a:gd name="connsiteY1-100" fmla="*/ 64349 h 183765"/>
                <a:gd name="connsiteX2-101" fmla="*/ 181615 w 181927"/>
                <a:gd name="connsiteY2-102" fmla="*/ 55 h 183765"/>
                <a:gd name="connsiteX3-103" fmla="*/ 122084 w 181927"/>
                <a:gd name="connsiteY3-104" fmla="*/ 54824 h 183765"/>
                <a:gd name="connsiteX4-105" fmla="*/ 53027 w 181927"/>
                <a:gd name="connsiteY4-106" fmla="*/ 133405 h 183765"/>
                <a:gd name="connsiteX5-107" fmla="*/ 14927 w 181927"/>
                <a:gd name="connsiteY5-108" fmla="*/ 181030 h 183765"/>
                <a:gd name="connsiteX6-109" fmla="*/ 5402 w 181927"/>
                <a:gd name="connsiteY6-110" fmla="*/ 166742 h 18376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25" y="connsiteY6-26"/>
                </a:cxn>
              </a:cxnLst>
              <a:rect l="l" t="t" r="r" b="b"/>
              <a:pathLst>
                <a:path w="181927" h="183765">
                  <a:moveTo>
                    <a:pt x="5402" y="166742"/>
                  </a:moveTo>
                  <a:cubicBezTo>
                    <a:pt x="18896" y="147295"/>
                    <a:pt x="66521" y="92130"/>
                    <a:pt x="95890" y="64349"/>
                  </a:cubicBezTo>
                  <a:cubicBezTo>
                    <a:pt x="125259" y="36568"/>
                    <a:pt x="177249" y="1642"/>
                    <a:pt x="181615" y="55"/>
                  </a:cubicBezTo>
                  <a:cubicBezTo>
                    <a:pt x="185981" y="-1532"/>
                    <a:pt x="143515" y="31805"/>
                    <a:pt x="122084" y="54824"/>
                  </a:cubicBezTo>
                  <a:cubicBezTo>
                    <a:pt x="100653" y="77843"/>
                    <a:pt x="70886" y="112371"/>
                    <a:pt x="53027" y="133405"/>
                  </a:cubicBezTo>
                  <a:cubicBezTo>
                    <a:pt x="35168" y="154439"/>
                    <a:pt x="22865" y="176268"/>
                    <a:pt x="14927" y="181030"/>
                  </a:cubicBezTo>
                  <a:cubicBezTo>
                    <a:pt x="6990" y="185793"/>
                    <a:pt x="-8092" y="186189"/>
                    <a:pt x="5402" y="16674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65" dirty="0">
                <a:cs typeface="+mn-ea"/>
                <a:sym typeface="+mn-lt"/>
              </a:endParaRPr>
            </a:p>
          </p:txBody>
        </p:sp>
      </p:grpSp>
      <p:sp>
        <p:nvSpPr>
          <p:cNvPr id="61" name="矩形 60"/>
          <p:cNvSpPr/>
          <p:nvPr/>
        </p:nvSpPr>
        <p:spPr>
          <a:xfrm>
            <a:off x="5626861" y="2375999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5626859" y="2860495"/>
            <a:ext cx="2526093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8541314" y="2375999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47"/>
          <p:cNvSpPr>
            <a:spLocks noChangeArrowheads="1"/>
          </p:cNvSpPr>
          <p:nvPr/>
        </p:nvSpPr>
        <p:spPr bwMode="auto">
          <a:xfrm>
            <a:off x="8541314" y="2860495"/>
            <a:ext cx="2450793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2" name="矩形 71"/>
          <p:cNvSpPr/>
          <p:nvPr/>
        </p:nvSpPr>
        <p:spPr>
          <a:xfrm>
            <a:off x="5626861" y="4435035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47"/>
          <p:cNvSpPr>
            <a:spLocks noChangeArrowheads="1"/>
          </p:cNvSpPr>
          <p:nvPr/>
        </p:nvSpPr>
        <p:spPr bwMode="auto">
          <a:xfrm>
            <a:off x="5626859" y="4919531"/>
            <a:ext cx="2526093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74" name="矩形 73"/>
          <p:cNvSpPr/>
          <p:nvPr/>
        </p:nvSpPr>
        <p:spPr>
          <a:xfrm>
            <a:off x="8541314" y="4435035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矩形 47"/>
          <p:cNvSpPr>
            <a:spLocks noChangeArrowheads="1"/>
          </p:cNvSpPr>
          <p:nvPr/>
        </p:nvSpPr>
        <p:spPr bwMode="auto">
          <a:xfrm>
            <a:off x="8541314" y="4919531"/>
            <a:ext cx="2450793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在此录入上述图表的综合描述说明，在此录入上述图表的综合描述说明。</a:t>
            </a:r>
          </a:p>
        </p:txBody>
      </p:sp>
      <p:sp>
        <p:nvSpPr>
          <p:cNvPr id="45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板书形式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"/>
                            </p:stCondLst>
                            <p:childTnLst>
                              <p:par>
                                <p:cTn id="54" presetID="14" presetClass="entr" presetSubtype="1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9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400"/>
                            </p:stCondLst>
                            <p:childTnLst>
                              <p:par>
                                <p:cTn id="68" presetID="14" presetClass="entr" presetSubtype="1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60" grpId="0" animBg="1"/>
      <p:bldP spid="59" grpId="0" animBg="1"/>
      <p:bldP spid="57" grpId="0" animBg="1"/>
      <p:bldP spid="21" grpId="0" animBg="1"/>
      <p:bldP spid="61" grpId="0"/>
      <p:bldP spid="62" grpId="0"/>
      <p:bldP spid="70" grpId="0"/>
      <p:bldP spid="71" grpId="0"/>
      <p:bldP spid="72" grpId="0"/>
      <p:bldP spid="73" grpId="0"/>
      <p:bldP spid="74" grpId="0"/>
      <p:bldP spid="75" grpId="0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788987" y="2315126"/>
            <a:ext cx="66140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800" b="1" spc="300" dirty="0">
                <a:solidFill>
                  <a:schemeClr val="accent3"/>
                </a:solidFill>
                <a:cs typeface="+mn-ea"/>
                <a:sym typeface="+mn-lt"/>
              </a:rPr>
              <a:t>教学效果</a:t>
            </a:r>
          </a:p>
        </p:txBody>
      </p:sp>
      <p:sp>
        <p:nvSpPr>
          <p:cNvPr id="9" name="PA_01 13"/>
          <p:cNvSpPr txBox="1"/>
          <p:nvPr>
            <p:custDataLst>
              <p:tags r:id="rId2"/>
            </p:custDataLst>
          </p:nvPr>
        </p:nvSpPr>
        <p:spPr>
          <a:xfrm>
            <a:off x="3267305" y="4354349"/>
            <a:ext cx="565739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TEACHING EFFECTIVENESS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cxnSp>
        <p:nvCxnSpPr>
          <p:cNvPr id="12" name="直接连接符 11"/>
          <p:cNvCxnSpPr/>
          <p:nvPr/>
        </p:nvCxnSpPr>
        <p:spPr>
          <a:xfrm>
            <a:off x="2859615" y="2148354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859615" y="3811055"/>
            <a:ext cx="6472771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149120" y="1329043"/>
            <a:ext cx="1197339" cy="129785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0" y="1335600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332386" y="4019612"/>
            <a:ext cx="18415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31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25"/>
                            </p:stCondLst>
                            <p:childTnLst>
                              <p:par>
                                <p:cTn id="1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25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75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2185364" y="2703521"/>
            <a:ext cx="3026043" cy="3019572"/>
            <a:chOff x="2010185" y="1921596"/>
            <a:chExt cx="3026043" cy="3019572"/>
          </a:xfrm>
        </p:grpSpPr>
        <p:sp>
          <p:nvSpPr>
            <p:cNvPr id="31" name="Freeform 6"/>
            <p:cNvSpPr/>
            <p:nvPr/>
          </p:nvSpPr>
          <p:spPr bwMode="auto">
            <a:xfrm>
              <a:off x="4065306" y="2730699"/>
              <a:ext cx="650519" cy="1695880"/>
            </a:xfrm>
            <a:custGeom>
              <a:avLst/>
              <a:gdLst>
                <a:gd name="T0" fmla="*/ 85 w 85"/>
                <a:gd name="T1" fmla="*/ 92 h 222"/>
                <a:gd name="T2" fmla="*/ 54 w 85"/>
                <a:gd name="T3" fmla="*/ 0 h 222"/>
                <a:gd name="T4" fmla="*/ 34 w 85"/>
                <a:gd name="T5" fmla="*/ 15 h 222"/>
                <a:gd name="T6" fmla="*/ 59 w 85"/>
                <a:gd name="T7" fmla="*/ 92 h 222"/>
                <a:gd name="T8" fmla="*/ 0 w 85"/>
                <a:gd name="T9" fmla="*/ 201 h 222"/>
                <a:gd name="T10" fmla="*/ 13 w 85"/>
                <a:gd name="T11" fmla="*/ 222 h 222"/>
                <a:gd name="T12" fmla="*/ 85 w 85"/>
                <a:gd name="T13" fmla="*/ 92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222">
                  <a:moveTo>
                    <a:pt x="85" y="92"/>
                  </a:moveTo>
                  <a:cubicBezTo>
                    <a:pt x="85" y="57"/>
                    <a:pt x="73" y="26"/>
                    <a:pt x="54" y="0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50" y="36"/>
                    <a:pt x="59" y="63"/>
                    <a:pt x="59" y="92"/>
                  </a:cubicBezTo>
                  <a:cubicBezTo>
                    <a:pt x="59" y="137"/>
                    <a:pt x="35" y="177"/>
                    <a:pt x="0" y="201"/>
                  </a:cubicBezTo>
                  <a:cubicBezTo>
                    <a:pt x="13" y="222"/>
                    <a:pt x="13" y="222"/>
                    <a:pt x="13" y="222"/>
                  </a:cubicBezTo>
                  <a:cubicBezTo>
                    <a:pt x="56" y="194"/>
                    <a:pt x="85" y="146"/>
                    <a:pt x="85" y="92"/>
                  </a:cubicBezTo>
                  <a:close/>
                </a:path>
              </a:pathLst>
            </a:custGeom>
            <a:solidFill>
              <a:srgbClr val="84B53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2" name="Freeform 7"/>
            <p:cNvSpPr/>
            <p:nvPr/>
          </p:nvSpPr>
          <p:spPr bwMode="auto">
            <a:xfrm>
              <a:off x="3485988" y="2251710"/>
              <a:ext cx="993579" cy="595500"/>
            </a:xfrm>
            <a:custGeom>
              <a:avLst/>
              <a:gdLst>
                <a:gd name="T0" fmla="*/ 5 w 130"/>
                <a:gd name="T1" fmla="*/ 25 h 78"/>
                <a:gd name="T2" fmla="*/ 110 w 130"/>
                <a:gd name="T3" fmla="*/ 78 h 78"/>
                <a:gd name="T4" fmla="*/ 130 w 130"/>
                <a:gd name="T5" fmla="*/ 63 h 78"/>
                <a:gd name="T6" fmla="*/ 5 w 130"/>
                <a:gd name="T7" fmla="*/ 0 h 78"/>
                <a:gd name="T8" fmla="*/ 0 w 130"/>
                <a:gd name="T9" fmla="*/ 0 h 78"/>
                <a:gd name="T10" fmla="*/ 1 w 130"/>
                <a:gd name="T11" fmla="*/ 25 h 78"/>
                <a:gd name="T12" fmla="*/ 5 w 130"/>
                <a:gd name="T13" fmla="*/ 2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" h="78">
                  <a:moveTo>
                    <a:pt x="5" y="25"/>
                  </a:moveTo>
                  <a:cubicBezTo>
                    <a:pt x="48" y="25"/>
                    <a:pt x="86" y="46"/>
                    <a:pt x="110" y="78"/>
                  </a:cubicBezTo>
                  <a:cubicBezTo>
                    <a:pt x="130" y="63"/>
                    <a:pt x="130" y="63"/>
                    <a:pt x="130" y="63"/>
                  </a:cubicBezTo>
                  <a:cubicBezTo>
                    <a:pt x="102" y="25"/>
                    <a:pt x="57" y="0"/>
                    <a:pt x="5" y="0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" y="25"/>
                    <a:pt x="4" y="25"/>
                    <a:pt x="5" y="25"/>
                  </a:cubicBezTo>
                  <a:close/>
                </a:path>
              </a:pathLst>
            </a:custGeom>
            <a:solidFill>
              <a:srgbClr val="B9EA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3" name="Freeform 8"/>
            <p:cNvSpPr/>
            <p:nvPr/>
          </p:nvSpPr>
          <p:spPr bwMode="auto">
            <a:xfrm>
              <a:off x="2285281" y="2190217"/>
              <a:ext cx="2087485" cy="2488800"/>
            </a:xfrm>
            <a:custGeom>
              <a:avLst/>
              <a:gdLst>
                <a:gd name="T0" fmla="*/ 245 w 273"/>
                <a:gd name="T1" fmla="*/ 252 h 326"/>
                <a:gd name="T2" fmla="*/ 162 w 273"/>
                <a:gd name="T3" fmla="*/ 284 h 326"/>
                <a:gd name="T4" fmla="*/ 68 w 273"/>
                <a:gd name="T5" fmla="*/ 240 h 326"/>
                <a:gd name="T6" fmla="*/ 41 w 273"/>
                <a:gd name="T7" fmla="*/ 163 h 326"/>
                <a:gd name="T8" fmla="*/ 162 w 273"/>
                <a:gd name="T9" fmla="*/ 41 h 326"/>
                <a:gd name="T10" fmla="*/ 162 w 273"/>
                <a:gd name="T11" fmla="*/ 0 h 326"/>
                <a:gd name="T12" fmla="*/ 0 w 273"/>
                <a:gd name="T13" fmla="*/ 163 h 326"/>
                <a:gd name="T14" fmla="*/ 37 w 273"/>
                <a:gd name="T15" fmla="*/ 266 h 326"/>
                <a:gd name="T16" fmla="*/ 162 w 273"/>
                <a:gd name="T17" fmla="*/ 326 h 326"/>
                <a:gd name="T18" fmla="*/ 273 w 273"/>
                <a:gd name="T19" fmla="*/ 282 h 326"/>
                <a:gd name="T20" fmla="*/ 245 w 273"/>
                <a:gd name="T21" fmla="*/ 252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326">
                  <a:moveTo>
                    <a:pt x="245" y="252"/>
                  </a:moveTo>
                  <a:cubicBezTo>
                    <a:pt x="224" y="272"/>
                    <a:pt x="195" y="284"/>
                    <a:pt x="162" y="284"/>
                  </a:cubicBezTo>
                  <a:cubicBezTo>
                    <a:pt x="125" y="284"/>
                    <a:pt x="91" y="267"/>
                    <a:pt x="68" y="240"/>
                  </a:cubicBezTo>
                  <a:cubicBezTo>
                    <a:pt x="51" y="219"/>
                    <a:pt x="41" y="192"/>
                    <a:pt x="41" y="163"/>
                  </a:cubicBezTo>
                  <a:cubicBezTo>
                    <a:pt x="41" y="96"/>
                    <a:pt x="95" y="41"/>
                    <a:pt x="162" y="41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72" y="0"/>
                    <a:pt x="0" y="73"/>
                    <a:pt x="0" y="163"/>
                  </a:cubicBezTo>
                  <a:cubicBezTo>
                    <a:pt x="0" y="202"/>
                    <a:pt x="14" y="238"/>
                    <a:pt x="37" y="266"/>
                  </a:cubicBezTo>
                  <a:cubicBezTo>
                    <a:pt x="67" y="302"/>
                    <a:pt x="112" y="326"/>
                    <a:pt x="162" y="326"/>
                  </a:cubicBezTo>
                  <a:cubicBezTo>
                    <a:pt x="205" y="326"/>
                    <a:pt x="244" y="309"/>
                    <a:pt x="273" y="282"/>
                  </a:cubicBezTo>
                  <a:lnTo>
                    <a:pt x="245" y="252"/>
                  </a:lnTo>
                  <a:close/>
                </a:path>
              </a:pathLst>
            </a:custGeom>
            <a:solidFill>
              <a:srgbClr val="519315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34" name="Freeform 9"/>
            <p:cNvSpPr>
              <a:spLocks noEditPoints="1"/>
            </p:cNvSpPr>
            <p:nvPr/>
          </p:nvSpPr>
          <p:spPr bwMode="auto">
            <a:xfrm>
              <a:off x="2010185" y="1921596"/>
              <a:ext cx="3026043" cy="3019572"/>
            </a:xfrm>
            <a:custGeom>
              <a:avLst/>
              <a:gdLst>
                <a:gd name="T0" fmla="*/ 198 w 396"/>
                <a:gd name="T1" fmla="*/ 395 h 395"/>
                <a:gd name="T2" fmla="*/ 0 w 396"/>
                <a:gd name="T3" fmla="*/ 198 h 395"/>
                <a:gd name="T4" fmla="*/ 198 w 396"/>
                <a:gd name="T5" fmla="*/ 0 h 395"/>
                <a:gd name="T6" fmla="*/ 396 w 396"/>
                <a:gd name="T7" fmla="*/ 198 h 395"/>
                <a:gd name="T8" fmla="*/ 198 w 396"/>
                <a:gd name="T9" fmla="*/ 395 h 395"/>
                <a:gd name="T10" fmla="*/ 198 w 396"/>
                <a:gd name="T11" fmla="*/ 1 h 395"/>
                <a:gd name="T12" fmla="*/ 2 w 396"/>
                <a:gd name="T13" fmla="*/ 198 h 395"/>
                <a:gd name="T14" fmla="*/ 198 w 396"/>
                <a:gd name="T15" fmla="*/ 394 h 395"/>
                <a:gd name="T16" fmla="*/ 394 w 396"/>
                <a:gd name="T17" fmla="*/ 198 h 395"/>
                <a:gd name="T18" fmla="*/ 198 w 396"/>
                <a:gd name="T19" fmla="*/ 1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6" h="395">
                  <a:moveTo>
                    <a:pt x="198" y="395"/>
                  </a:moveTo>
                  <a:cubicBezTo>
                    <a:pt x="89" y="395"/>
                    <a:pt x="0" y="307"/>
                    <a:pt x="0" y="198"/>
                  </a:cubicBezTo>
                  <a:cubicBezTo>
                    <a:pt x="0" y="89"/>
                    <a:pt x="89" y="0"/>
                    <a:pt x="198" y="0"/>
                  </a:cubicBezTo>
                  <a:cubicBezTo>
                    <a:pt x="307" y="0"/>
                    <a:pt x="396" y="89"/>
                    <a:pt x="396" y="198"/>
                  </a:cubicBezTo>
                  <a:cubicBezTo>
                    <a:pt x="396" y="307"/>
                    <a:pt x="307" y="395"/>
                    <a:pt x="198" y="395"/>
                  </a:cubicBezTo>
                  <a:close/>
                  <a:moveTo>
                    <a:pt x="198" y="1"/>
                  </a:moveTo>
                  <a:cubicBezTo>
                    <a:pt x="90" y="1"/>
                    <a:pt x="2" y="89"/>
                    <a:pt x="2" y="198"/>
                  </a:cubicBezTo>
                  <a:cubicBezTo>
                    <a:pt x="2" y="306"/>
                    <a:pt x="90" y="394"/>
                    <a:pt x="198" y="394"/>
                  </a:cubicBezTo>
                  <a:cubicBezTo>
                    <a:pt x="306" y="394"/>
                    <a:pt x="394" y="306"/>
                    <a:pt x="394" y="198"/>
                  </a:cubicBezTo>
                  <a:cubicBezTo>
                    <a:pt x="394" y="89"/>
                    <a:pt x="306" y="1"/>
                    <a:pt x="198" y="1"/>
                  </a:cubicBezTo>
                  <a:close/>
                </a:path>
              </a:pathLst>
            </a:custGeom>
            <a:solidFill>
              <a:srgbClr val="00B0F0"/>
            </a:solidFill>
            <a:ln>
              <a:solidFill>
                <a:srgbClr val="519315"/>
              </a:solidFill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</p:grpSp>
      <p:sp>
        <p:nvSpPr>
          <p:cNvPr id="35" name="Freeform 10"/>
          <p:cNvSpPr/>
          <p:nvPr/>
        </p:nvSpPr>
        <p:spPr bwMode="auto">
          <a:xfrm>
            <a:off x="4204885" y="2781196"/>
            <a:ext cx="1320455" cy="472516"/>
          </a:xfrm>
          <a:custGeom>
            <a:avLst/>
            <a:gdLst>
              <a:gd name="T0" fmla="*/ 2 w 408"/>
              <a:gd name="T1" fmla="*/ 146 h 146"/>
              <a:gd name="T2" fmla="*/ 0 w 408"/>
              <a:gd name="T3" fmla="*/ 141 h 146"/>
              <a:gd name="T4" fmla="*/ 309 w 408"/>
              <a:gd name="T5" fmla="*/ 0 h 146"/>
              <a:gd name="T6" fmla="*/ 408 w 408"/>
              <a:gd name="T7" fmla="*/ 0 h 146"/>
              <a:gd name="T8" fmla="*/ 408 w 408"/>
              <a:gd name="T9" fmla="*/ 7 h 146"/>
              <a:gd name="T10" fmla="*/ 309 w 408"/>
              <a:gd name="T11" fmla="*/ 7 h 146"/>
              <a:gd name="T12" fmla="*/ 2 w 408"/>
              <a:gd name="T13" fmla="*/ 146 h 1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8" h="146">
                <a:moveTo>
                  <a:pt x="2" y="146"/>
                </a:moveTo>
                <a:lnTo>
                  <a:pt x="0" y="141"/>
                </a:lnTo>
                <a:lnTo>
                  <a:pt x="309" y="0"/>
                </a:lnTo>
                <a:lnTo>
                  <a:pt x="408" y="0"/>
                </a:lnTo>
                <a:lnTo>
                  <a:pt x="408" y="7"/>
                </a:lnTo>
                <a:lnTo>
                  <a:pt x="309" y="7"/>
                </a:lnTo>
                <a:lnTo>
                  <a:pt x="2" y="14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36" name="Freeform 11"/>
          <p:cNvSpPr/>
          <p:nvPr/>
        </p:nvSpPr>
        <p:spPr bwMode="auto">
          <a:xfrm>
            <a:off x="4653221" y="4752553"/>
            <a:ext cx="1042121" cy="547765"/>
          </a:xfrm>
          <a:custGeom>
            <a:avLst/>
            <a:gdLst>
              <a:gd name="T0" fmla="*/ 371 w 371"/>
              <a:gd name="T1" fmla="*/ 189 h 189"/>
              <a:gd name="T2" fmla="*/ 286 w 371"/>
              <a:gd name="T3" fmla="*/ 189 h 189"/>
              <a:gd name="T4" fmla="*/ 286 w 371"/>
              <a:gd name="T5" fmla="*/ 189 h 189"/>
              <a:gd name="T6" fmla="*/ 0 w 371"/>
              <a:gd name="T7" fmla="*/ 5 h 189"/>
              <a:gd name="T8" fmla="*/ 5 w 371"/>
              <a:gd name="T9" fmla="*/ 0 h 189"/>
              <a:gd name="T10" fmla="*/ 288 w 371"/>
              <a:gd name="T11" fmla="*/ 184 h 189"/>
              <a:gd name="T12" fmla="*/ 371 w 371"/>
              <a:gd name="T13" fmla="*/ 184 h 189"/>
              <a:gd name="T14" fmla="*/ 371 w 371"/>
              <a:gd name="T1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1" h="189">
                <a:moveTo>
                  <a:pt x="371" y="189"/>
                </a:moveTo>
                <a:lnTo>
                  <a:pt x="286" y="189"/>
                </a:lnTo>
                <a:lnTo>
                  <a:pt x="286" y="189"/>
                </a:lnTo>
                <a:lnTo>
                  <a:pt x="0" y="5"/>
                </a:lnTo>
                <a:lnTo>
                  <a:pt x="5" y="0"/>
                </a:lnTo>
                <a:lnTo>
                  <a:pt x="288" y="184"/>
                </a:lnTo>
                <a:lnTo>
                  <a:pt x="371" y="184"/>
                </a:lnTo>
                <a:lnTo>
                  <a:pt x="371" y="18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37" name="Freeform 12"/>
          <p:cNvSpPr/>
          <p:nvPr/>
        </p:nvSpPr>
        <p:spPr bwMode="auto">
          <a:xfrm>
            <a:off x="1589864" y="3085420"/>
            <a:ext cx="1152163" cy="611681"/>
          </a:xfrm>
          <a:custGeom>
            <a:avLst/>
            <a:gdLst>
              <a:gd name="T0" fmla="*/ 354 w 356"/>
              <a:gd name="T1" fmla="*/ 189 h 189"/>
              <a:gd name="T2" fmla="*/ 71 w 356"/>
              <a:gd name="T3" fmla="*/ 5 h 189"/>
              <a:gd name="T4" fmla="*/ 0 w 356"/>
              <a:gd name="T5" fmla="*/ 5 h 189"/>
              <a:gd name="T6" fmla="*/ 0 w 356"/>
              <a:gd name="T7" fmla="*/ 0 h 189"/>
              <a:gd name="T8" fmla="*/ 73 w 356"/>
              <a:gd name="T9" fmla="*/ 0 h 189"/>
              <a:gd name="T10" fmla="*/ 73 w 356"/>
              <a:gd name="T11" fmla="*/ 0 h 189"/>
              <a:gd name="T12" fmla="*/ 356 w 356"/>
              <a:gd name="T13" fmla="*/ 184 h 189"/>
              <a:gd name="T14" fmla="*/ 354 w 356"/>
              <a:gd name="T15" fmla="*/ 189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56" h="189">
                <a:moveTo>
                  <a:pt x="354" y="189"/>
                </a:moveTo>
                <a:lnTo>
                  <a:pt x="71" y="5"/>
                </a:lnTo>
                <a:lnTo>
                  <a:pt x="0" y="5"/>
                </a:lnTo>
                <a:lnTo>
                  <a:pt x="0" y="0"/>
                </a:lnTo>
                <a:lnTo>
                  <a:pt x="73" y="0"/>
                </a:lnTo>
                <a:lnTo>
                  <a:pt x="73" y="0"/>
                </a:lnTo>
                <a:lnTo>
                  <a:pt x="356" y="184"/>
                </a:lnTo>
                <a:lnTo>
                  <a:pt x="354" y="18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38" name="TextBox 22"/>
          <p:cNvSpPr txBox="1"/>
          <p:nvPr/>
        </p:nvSpPr>
        <p:spPr>
          <a:xfrm>
            <a:off x="2859073" y="3651963"/>
            <a:ext cx="17427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519315"/>
                </a:solidFill>
                <a:cs typeface="+mn-ea"/>
                <a:sym typeface="+mn-lt"/>
              </a:rPr>
              <a:t>添加</a:t>
            </a:r>
            <a:endParaRPr lang="en-US" altLang="zh-CN" sz="2000" dirty="0">
              <a:solidFill>
                <a:srgbClr val="519315"/>
              </a:solidFill>
              <a:cs typeface="+mn-ea"/>
              <a:sym typeface="+mn-lt"/>
            </a:endParaRPr>
          </a:p>
          <a:p>
            <a:pPr algn="ctr"/>
            <a:r>
              <a:rPr lang="zh-CN" altLang="en-US" sz="4000" b="1" dirty="0">
                <a:solidFill>
                  <a:srgbClr val="519315"/>
                </a:solidFill>
                <a:cs typeface="+mn-ea"/>
                <a:sym typeface="+mn-lt"/>
              </a:rPr>
              <a:t>关键字</a:t>
            </a:r>
            <a:endParaRPr lang="en-US" altLang="zh-CN" sz="4000" b="1" dirty="0">
              <a:solidFill>
                <a:srgbClr val="519315"/>
              </a:solidFill>
              <a:cs typeface="+mn-ea"/>
              <a:sym typeface="+mn-lt"/>
            </a:endParaRPr>
          </a:p>
        </p:txBody>
      </p:sp>
      <p:sp>
        <p:nvSpPr>
          <p:cNvPr id="39" name="TextBox 23"/>
          <p:cNvSpPr txBox="1"/>
          <p:nvPr/>
        </p:nvSpPr>
        <p:spPr>
          <a:xfrm>
            <a:off x="5407180" y="2545823"/>
            <a:ext cx="982961" cy="707886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19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%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0" name="TextBox 24"/>
          <p:cNvSpPr txBox="1"/>
          <p:nvPr/>
        </p:nvSpPr>
        <p:spPr>
          <a:xfrm>
            <a:off x="5700093" y="5026435"/>
            <a:ext cx="982961" cy="707886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24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%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TextBox 25"/>
          <p:cNvSpPr txBox="1"/>
          <p:nvPr/>
        </p:nvSpPr>
        <p:spPr>
          <a:xfrm>
            <a:off x="642865" y="2869135"/>
            <a:ext cx="982961" cy="707886"/>
          </a:xfrm>
          <a:prstGeom prst="rect">
            <a:avLst/>
          </a:prstGeom>
          <a:noFill/>
          <a:effectLst/>
        </p:spPr>
        <p:txBody>
          <a:bodyPr wrap="none" rtlCol="0" anchor="ctr">
            <a:spAutoFit/>
          </a:bodyPr>
          <a:lstStyle/>
          <a:p>
            <a:pPr lvl="0" algn="ctr"/>
            <a:r>
              <a:rPr lang="en-US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57</a:t>
            </a:r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%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2" name="TextBox 29"/>
          <p:cNvSpPr txBox="1"/>
          <p:nvPr/>
        </p:nvSpPr>
        <p:spPr>
          <a:xfrm flipH="1">
            <a:off x="7305366" y="2219256"/>
            <a:ext cx="2786907" cy="400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anose="020B0503020202020204" pitchFamily="34" charset="0"/>
                <a:ea typeface="微软雅黑" panose="020B0503020204020204" charset="-122"/>
              </a:defRPr>
            </a:lvl1pPr>
          </a:lstStyle>
          <a:p>
            <a:pPr defTabSz="913765">
              <a:defRPr/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点击添加标题</a:t>
            </a:r>
          </a:p>
        </p:txBody>
      </p:sp>
      <p:sp>
        <p:nvSpPr>
          <p:cNvPr id="43" name="TextBox 30"/>
          <p:cNvSpPr txBox="1"/>
          <p:nvPr/>
        </p:nvSpPr>
        <p:spPr>
          <a:xfrm>
            <a:off x="7305365" y="2673765"/>
            <a:ext cx="3528392" cy="2332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您的内容打在这里，或者通过复制您的文本后，在此框中选择粘贴，并选择只保留文字。您的内容打在这里，或者通过复制您的文本后。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4" name="组合 43"/>
          <p:cNvGrpSpPr/>
          <p:nvPr/>
        </p:nvGrpSpPr>
        <p:grpSpPr>
          <a:xfrm flipV="1">
            <a:off x="7384943" y="5671631"/>
            <a:ext cx="294351" cy="630059"/>
            <a:chOff x="1211900" y="2115662"/>
            <a:chExt cx="220762" cy="472544"/>
          </a:xfrm>
        </p:grpSpPr>
        <p:sp>
          <p:nvSpPr>
            <p:cNvPr id="45" name="矩形 44"/>
            <p:cNvSpPr/>
            <p:nvPr/>
          </p:nvSpPr>
          <p:spPr>
            <a:xfrm>
              <a:off x="1211900" y="2352640"/>
              <a:ext cx="220685" cy="235566"/>
            </a:xfrm>
            <a:prstGeom prst="rect">
              <a:avLst/>
            </a:pr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 flipV="1">
              <a:off x="1211977" y="2115662"/>
              <a:ext cx="220685" cy="23556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 flipV="1">
            <a:off x="7694711" y="5357537"/>
            <a:ext cx="294351" cy="1258240"/>
            <a:chOff x="1439447" y="1880094"/>
            <a:chExt cx="220763" cy="943680"/>
          </a:xfrm>
        </p:grpSpPr>
        <p:sp>
          <p:nvSpPr>
            <p:cNvPr id="48" name="矩形 47"/>
            <p:cNvSpPr/>
            <p:nvPr/>
          </p:nvSpPr>
          <p:spPr>
            <a:xfrm>
              <a:off x="1439447" y="2352639"/>
              <a:ext cx="220685" cy="47113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 flipV="1">
              <a:off x="1439525" y="1880094"/>
              <a:ext cx="220685" cy="471135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 flipV="1">
            <a:off x="8004480" y="5597560"/>
            <a:ext cx="294351" cy="778197"/>
            <a:chOff x="1670835" y="2060110"/>
            <a:chExt cx="220763" cy="583648"/>
          </a:xfrm>
        </p:grpSpPr>
        <p:sp>
          <p:nvSpPr>
            <p:cNvPr id="51" name="矩形 50"/>
            <p:cNvSpPr/>
            <p:nvPr/>
          </p:nvSpPr>
          <p:spPr>
            <a:xfrm>
              <a:off x="1670835" y="2352640"/>
              <a:ext cx="220685" cy="291118"/>
            </a:xfrm>
            <a:prstGeom prst="rect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 flipV="1">
              <a:off x="1670913" y="2060110"/>
              <a:ext cx="220685" cy="291118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 flipV="1">
            <a:off x="8314249" y="5213519"/>
            <a:ext cx="294351" cy="1546283"/>
            <a:chOff x="1903043" y="1772078"/>
            <a:chExt cx="220763" cy="1159712"/>
          </a:xfrm>
        </p:grpSpPr>
        <p:sp>
          <p:nvSpPr>
            <p:cNvPr id="54" name="矩形 53"/>
            <p:cNvSpPr/>
            <p:nvPr/>
          </p:nvSpPr>
          <p:spPr>
            <a:xfrm>
              <a:off x="1903043" y="2352640"/>
              <a:ext cx="220685" cy="57915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 flipV="1">
              <a:off x="1903121" y="1772078"/>
              <a:ext cx="220685" cy="579150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 flipV="1">
            <a:off x="8624019" y="5405537"/>
            <a:ext cx="294351" cy="1162240"/>
            <a:chOff x="2131820" y="1916094"/>
            <a:chExt cx="220763" cy="871680"/>
          </a:xfrm>
        </p:grpSpPr>
        <p:sp>
          <p:nvSpPr>
            <p:cNvPr id="57" name="矩形 56"/>
            <p:cNvSpPr/>
            <p:nvPr/>
          </p:nvSpPr>
          <p:spPr>
            <a:xfrm>
              <a:off x="2131820" y="2352640"/>
              <a:ext cx="220685" cy="4351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 flipV="1">
              <a:off x="2131898" y="1916094"/>
              <a:ext cx="220685" cy="435134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 flipV="1">
            <a:off x="8933787" y="5357537"/>
            <a:ext cx="294351" cy="1258240"/>
            <a:chOff x="2360615" y="1880094"/>
            <a:chExt cx="220763" cy="943680"/>
          </a:xfrm>
        </p:grpSpPr>
        <p:sp>
          <p:nvSpPr>
            <p:cNvPr id="60" name="矩形 59"/>
            <p:cNvSpPr/>
            <p:nvPr/>
          </p:nvSpPr>
          <p:spPr>
            <a:xfrm>
              <a:off x="2360615" y="2352639"/>
              <a:ext cx="220685" cy="471135"/>
            </a:xfrm>
            <a:prstGeom prst="rect">
              <a:avLst/>
            </a:prstGeom>
            <a:solidFill>
              <a:srgbClr val="84B5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 flipV="1">
              <a:off x="2360693" y="1880094"/>
              <a:ext cx="220685" cy="471135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 flipV="1">
            <a:off x="9243556" y="5597560"/>
            <a:ext cx="294351" cy="778197"/>
            <a:chOff x="2590196" y="2060110"/>
            <a:chExt cx="220763" cy="583648"/>
          </a:xfrm>
        </p:grpSpPr>
        <p:sp>
          <p:nvSpPr>
            <p:cNvPr id="63" name="矩形 62"/>
            <p:cNvSpPr/>
            <p:nvPr/>
          </p:nvSpPr>
          <p:spPr>
            <a:xfrm>
              <a:off x="2590196" y="2352639"/>
              <a:ext cx="220685" cy="291119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 flipV="1">
              <a:off x="2590274" y="2060110"/>
              <a:ext cx="220685" cy="29111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 flipV="1">
            <a:off x="9553328" y="5671629"/>
            <a:ext cx="294351" cy="630056"/>
            <a:chOff x="2818973" y="2115663"/>
            <a:chExt cx="220763" cy="472542"/>
          </a:xfrm>
        </p:grpSpPr>
        <p:sp>
          <p:nvSpPr>
            <p:cNvPr id="66" name="矩形 65"/>
            <p:cNvSpPr/>
            <p:nvPr/>
          </p:nvSpPr>
          <p:spPr>
            <a:xfrm>
              <a:off x="2818973" y="2352639"/>
              <a:ext cx="220685" cy="235566"/>
            </a:xfrm>
            <a:prstGeom prst="rect">
              <a:avLst/>
            </a:prstGeom>
            <a:solidFill>
              <a:srgbClr val="5193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 flipV="1">
              <a:off x="2819051" y="2115663"/>
              <a:ext cx="220685" cy="235566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8565"/>
              <a:endParaRPr lang="zh-CN" altLang="en-US" sz="240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8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教学效果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64800000">
                                      <p:cBhvr>
                                        <p:cTn id="14" dur="6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4" dur="300" fill="hold"/>
                                        <p:tgtEl>
                                          <p:spTgt spid="65"/>
                                        </p:tgtEl>
                                      </p:cBhvr>
                                      <p:by x="100000" y="2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66" dur="250" fill="hold"/>
                                        <p:tgtEl>
                                          <p:spTgt spid="62"/>
                                        </p:tgtEl>
                                      </p:cBhvr>
                                      <p:by x="10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68" dur="350" fill="hold"/>
                                        <p:tgtEl>
                                          <p:spTgt spid="59"/>
                                        </p:tgtEl>
                                      </p:cBhvr>
                                      <p:by x="10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6" presetClass="emph" presetSubtype="0" repeatCount="indefinite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70" dur="250" fill="hold"/>
                                        <p:tgtEl>
                                          <p:spTgt spid="56"/>
                                        </p:tgtEl>
                                      </p:cBhvr>
                                      <p:by x="100000" y="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6" presetClass="emph" presetSubtype="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72" dur="300" fill="hold"/>
                                        <p:tgtEl>
                                          <p:spTgt spid="53"/>
                                        </p:tgtEl>
                                      </p:cBhvr>
                                      <p:by x="100000" y="56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repeatCount="indefinite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4" dur="300" fill="hold"/>
                                        <p:tgtEl>
                                          <p:spTgt spid="50"/>
                                        </p:tgtEl>
                                      </p:cBhvr>
                                      <p:by x="100000" y="187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repeatCount="indefinite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76" dur="250" fill="hold"/>
                                        <p:tgtEl>
                                          <p:spTgt spid="47"/>
                                        </p:tgtEl>
                                      </p:cBhvr>
                                      <p:by x="100000" y="37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repeatCount="indefinite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78" dur="250" fill="hold"/>
                                        <p:tgtEl>
                                          <p:spTgt spid="44"/>
                                        </p:tgtEl>
                                      </p:cBhvr>
                                      <p:by x="100000" y="26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42" grpId="0"/>
      <p:bldP spid="43" grpId="0"/>
      <p:bldP spid="6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矩形 83"/>
          <p:cNvSpPr>
            <a:spLocks noChangeAspect="1"/>
          </p:cNvSpPr>
          <p:nvPr/>
        </p:nvSpPr>
        <p:spPr>
          <a:xfrm>
            <a:off x="1509003" y="1846244"/>
            <a:ext cx="4002184" cy="1892385"/>
          </a:xfrm>
          <a:prstGeom prst="rect">
            <a:avLst/>
          </a:prstGeom>
          <a:noFill/>
          <a:ln w="57150"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85" name="矩形 84"/>
          <p:cNvSpPr>
            <a:spLocks noChangeAspect="1"/>
          </p:cNvSpPr>
          <p:nvPr/>
        </p:nvSpPr>
        <p:spPr>
          <a:xfrm>
            <a:off x="6910287" y="1846244"/>
            <a:ext cx="4002184" cy="1892385"/>
          </a:xfrm>
          <a:prstGeom prst="rect">
            <a:avLst/>
          </a:prstGeom>
          <a:noFill/>
          <a:ln w="57150"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90" name="矩形 89"/>
          <p:cNvSpPr>
            <a:spLocks noChangeAspect="1"/>
          </p:cNvSpPr>
          <p:nvPr/>
        </p:nvSpPr>
        <p:spPr>
          <a:xfrm>
            <a:off x="1509003" y="4390432"/>
            <a:ext cx="4002184" cy="1892385"/>
          </a:xfrm>
          <a:prstGeom prst="rect">
            <a:avLst/>
          </a:prstGeom>
          <a:noFill/>
          <a:ln w="57150"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cs typeface="+mn-ea"/>
              <a:sym typeface="+mn-lt"/>
            </a:endParaRPr>
          </a:p>
        </p:txBody>
      </p:sp>
      <p:sp>
        <p:nvSpPr>
          <p:cNvPr id="93" name="矩形 92"/>
          <p:cNvSpPr>
            <a:spLocks noChangeAspect="1"/>
          </p:cNvSpPr>
          <p:nvPr/>
        </p:nvSpPr>
        <p:spPr>
          <a:xfrm>
            <a:off x="6910287" y="4390432"/>
            <a:ext cx="4002184" cy="1892385"/>
          </a:xfrm>
          <a:prstGeom prst="rect">
            <a:avLst/>
          </a:prstGeom>
          <a:noFill/>
          <a:ln w="57150">
            <a:solidFill>
              <a:srgbClr val="202A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65" dirty="0">
              <a:cs typeface="+mn-ea"/>
              <a:sym typeface="+mn-lt"/>
            </a:endParaRPr>
          </a:p>
        </p:txBody>
      </p:sp>
      <p:grpSp>
        <p:nvGrpSpPr>
          <p:cNvPr id="105" name="组合 104"/>
          <p:cNvGrpSpPr/>
          <p:nvPr/>
        </p:nvGrpSpPr>
        <p:grpSpPr>
          <a:xfrm rot="19800000">
            <a:off x="1412353" y="1819720"/>
            <a:ext cx="1051775" cy="633413"/>
            <a:chOff x="700162" y="2038315"/>
            <a:chExt cx="1051774" cy="633413"/>
          </a:xfrm>
          <a:solidFill>
            <a:schemeClr val="bg1"/>
          </a:solidFill>
        </p:grpSpPr>
        <p:sp>
          <p:nvSpPr>
            <p:cNvPr id="94" name="任意多边形 93"/>
            <p:cNvSpPr/>
            <p:nvPr/>
          </p:nvSpPr>
          <p:spPr bwMode="auto">
            <a:xfrm rot="10800000">
              <a:off x="700162" y="2038315"/>
              <a:ext cx="1051774" cy="633413"/>
            </a:xfrm>
            <a:custGeom>
              <a:avLst/>
              <a:gdLst>
                <a:gd name="connsiteX0" fmla="*/ 1051774 w 1051774"/>
                <a:gd name="connsiteY0" fmla="*/ 0 h 633413"/>
                <a:gd name="connsiteX1" fmla="*/ 1051774 w 1051774"/>
                <a:gd name="connsiteY1" fmla="*/ 633413 h 633413"/>
                <a:gd name="connsiteX2" fmla="*/ 949393 w 1051774"/>
                <a:gd name="connsiteY2" fmla="*/ 633413 h 633413"/>
                <a:gd name="connsiteX3" fmla="*/ 562881 w 1051774"/>
                <a:gd name="connsiteY3" fmla="*/ 633413 h 633413"/>
                <a:gd name="connsiteX4" fmla="*/ 0 w 1051774"/>
                <a:gd name="connsiteY4" fmla="*/ 633413 h 633413"/>
                <a:gd name="connsiteX5" fmla="*/ 285193 w 1051774"/>
                <a:gd name="connsiteY5" fmla="*/ 314832 h 633413"/>
                <a:gd name="connsiteX6" fmla="*/ 0 w 1051774"/>
                <a:gd name="connsiteY6" fmla="*/ 0 h 633413"/>
                <a:gd name="connsiteX7" fmla="*/ 562881 w 1051774"/>
                <a:gd name="connsiteY7" fmla="*/ 0 h 633413"/>
                <a:gd name="connsiteX8" fmla="*/ 949393 w 1051774"/>
                <a:gd name="connsiteY8" fmla="*/ 0 h 633413"/>
                <a:gd name="connsiteX9" fmla="*/ 1024427 w 1051774"/>
                <a:gd name="connsiteY9" fmla="*/ 0 h 63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51774" h="633413">
                  <a:moveTo>
                    <a:pt x="1051774" y="0"/>
                  </a:moveTo>
                  <a:lnTo>
                    <a:pt x="1051774" y="633413"/>
                  </a:lnTo>
                  <a:lnTo>
                    <a:pt x="949393" y="633413"/>
                  </a:lnTo>
                  <a:cubicBezTo>
                    <a:pt x="949393" y="633413"/>
                    <a:pt x="949393" y="633413"/>
                    <a:pt x="562881" y="633413"/>
                  </a:cubicBezTo>
                  <a:cubicBezTo>
                    <a:pt x="562881" y="633413"/>
                    <a:pt x="562881" y="633413"/>
                    <a:pt x="0" y="633413"/>
                  </a:cubicBezTo>
                  <a:cubicBezTo>
                    <a:pt x="0" y="633413"/>
                    <a:pt x="262678" y="341069"/>
                    <a:pt x="285193" y="314832"/>
                  </a:cubicBezTo>
                  <a:cubicBezTo>
                    <a:pt x="262678" y="288596"/>
                    <a:pt x="0" y="0"/>
                    <a:pt x="0" y="0"/>
                  </a:cubicBezTo>
                  <a:cubicBezTo>
                    <a:pt x="0" y="0"/>
                    <a:pt x="0" y="0"/>
                    <a:pt x="562881" y="0"/>
                  </a:cubicBezTo>
                  <a:cubicBezTo>
                    <a:pt x="562881" y="0"/>
                    <a:pt x="562881" y="0"/>
                    <a:pt x="949393" y="0"/>
                  </a:cubicBezTo>
                  <a:cubicBezTo>
                    <a:pt x="949393" y="0"/>
                    <a:pt x="949393" y="0"/>
                    <a:pt x="1024427" y="0"/>
                  </a:cubicBezTo>
                  <a:close/>
                </a:path>
              </a:pathLst>
            </a:custGeom>
            <a:solidFill>
              <a:srgbClr val="B9EA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95" name="Freeform 13"/>
            <p:cNvSpPr>
              <a:spLocks noEditPoints="1"/>
            </p:cNvSpPr>
            <p:nvPr/>
          </p:nvSpPr>
          <p:spPr bwMode="auto">
            <a:xfrm rot="2700000">
              <a:off x="1042613" y="2211777"/>
              <a:ext cx="336506" cy="337425"/>
            </a:xfrm>
            <a:custGeom>
              <a:avLst/>
              <a:gdLst>
                <a:gd name="T0" fmla="*/ 9 w 80"/>
                <a:gd name="T1" fmla="*/ 19 h 80"/>
                <a:gd name="T2" fmla="*/ 10 w 80"/>
                <a:gd name="T3" fmla="*/ 26 h 80"/>
                <a:gd name="T4" fmla="*/ 5 w 80"/>
                <a:gd name="T5" fmla="*/ 27 h 80"/>
                <a:gd name="T6" fmla="*/ 0 w 80"/>
                <a:gd name="T7" fmla="*/ 31 h 80"/>
                <a:gd name="T8" fmla="*/ 3 w 80"/>
                <a:gd name="T9" fmla="*/ 37 h 80"/>
                <a:gd name="T10" fmla="*/ 7 w 80"/>
                <a:gd name="T11" fmla="*/ 42 h 80"/>
                <a:gd name="T12" fmla="*/ 3 w 80"/>
                <a:gd name="T13" fmla="*/ 46 h 80"/>
                <a:gd name="T14" fmla="*/ 1 w 80"/>
                <a:gd name="T15" fmla="*/ 52 h 80"/>
                <a:gd name="T16" fmla="*/ 7 w 80"/>
                <a:gd name="T17" fmla="*/ 56 h 80"/>
                <a:gd name="T18" fmla="*/ 11 w 80"/>
                <a:gd name="T19" fmla="*/ 57 h 80"/>
                <a:gd name="T20" fmla="*/ 11 w 80"/>
                <a:gd name="T21" fmla="*/ 63 h 80"/>
                <a:gd name="T22" fmla="*/ 13 w 80"/>
                <a:gd name="T23" fmla="*/ 70 h 80"/>
                <a:gd name="T24" fmla="*/ 19 w 80"/>
                <a:gd name="T25" fmla="*/ 70 h 80"/>
                <a:gd name="T26" fmla="*/ 25 w 80"/>
                <a:gd name="T27" fmla="*/ 70 h 80"/>
                <a:gd name="T28" fmla="*/ 27 w 80"/>
                <a:gd name="T29" fmla="*/ 74 h 80"/>
                <a:gd name="T30" fmla="*/ 31 w 80"/>
                <a:gd name="T31" fmla="*/ 79 h 80"/>
                <a:gd name="T32" fmla="*/ 37 w 80"/>
                <a:gd name="T33" fmla="*/ 76 h 80"/>
                <a:gd name="T34" fmla="*/ 42 w 80"/>
                <a:gd name="T35" fmla="*/ 73 h 80"/>
                <a:gd name="T36" fmla="*/ 46 w 80"/>
                <a:gd name="T37" fmla="*/ 76 h 80"/>
                <a:gd name="T38" fmla="*/ 52 w 80"/>
                <a:gd name="T39" fmla="*/ 78 h 80"/>
                <a:gd name="T40" fmla="*/ 56 w 80"/>
                <a:gd name="T41" fmla="*/ 73 h 80"/>
                <a:gd name="T42" fmla="*/ 58 w 80"/>
                <a:gd name="T43" fmla="*/ 67 h 80"/>
                <a:gd name="T44" fmla="*/ 63 w 80"/>
                <a:gd name="T45" fmla="*/ 68 h 80"/>
                <a:gd name="T46" fmla="*/ 69 w 80"/>
                <a:gd name="T47" fmla="*/ 67 h 80"/>
                <a:gd name="T48" fmla="*/ 70 w 80"/>
                <a:gd name="T49" fmla="*/ 60 h 80"/>
                <a:gd name="T50" fmla="*/ 69 w 80"/>
                <a:gd name="T51" fmla="*/ 54 h 80"/>
                <a:gd name="T52" fmla="*/ 74 w 80"/>
                <a:gd name="T53" fmla="*/ 53 h 80"/>
                <a:gd name="T54" fmla="*/ 79 w 80"/>
                <a:gd name="T55" fmla="*/ 48 h 80"/>
                <a:gd name="T56" fmla="*/ 76 w 80"/>
                <a:gd name="T57" fmla="*/ 42 h 80"/>
                <a:gd name="T58" fmla="*/ 72 w 80"/>
                <a:gd name="T59" fmla="*/ 37 h 80"/>
                <a:gd name="T60" fmla="*/ 76 w 80"/>
                <a:gd name="T61" fmla="*/ 34 h 80"/>
                <a:gd name="T62" fmla="*/ 78 w 80"/>
                <a:gd name="T63" fmla="*/ 27 h 80"/>
                <a:gd name="T64" fmla="*/ 73 w 80"/>
                <a:gd name="T65" fmla="*/ 24 h 80"/>
                <a:gd name="T66" fmla="*/ 67 w 80"/>
                <a:gd name="T67" fmla="*/ 21 h 80"/>
                <a:gd name="T68" fmla="*/ 68 w 80"/>
                <a:gd name="T69" fmla="*/ 16 h 80"/>
                <a:gd name="T70" fmla="*/ 67 w 80"/>
                <a:gd name="T71" fmla="*/ 10 h 80"/>
                <a:gd name="T72" fmla="*/ 60 w 80"/>
                <a:gd name="T73" fmla="*/ 9 h 80"/>
                <a:gd name="T74" fmla="*/ 54 w 80"/>
                <a:gd name="T75" fmla="*/ 10 h 80"/>
                <a:gd name="T76" fmla="*/ 52 w 80"/>
                <a:gd name="T77" fmla="*/ 5 h 80"/>
                <a:gd name="T78" fmla="*/ 48 w 80"/>
                <a:gd name="T79" fmla="*/ 0 h 80"/>
                <a:gd name="T80" fmla="*/ 42 w 80"/>
                <a:gd name="T81" fmla="*/ 3 h 80"/>
                <a:gd name="T82" fmla="*/ 37 w 80"/>
                <a:gd name="T83" fmla="*/ 7 h 80"/>
                <a:gd name="T84" fmla="*/ 33 w 80"/>
                <a:gd name="T85" fmla="*/ 3 h 80"/>
                <a:gd name="T86" fmla="*/ 27 w 80"/>
                <a:gd name="T87" fmla="*/ 1 h 80"/>
                <a:gd name="T88" fmla="*/ 23 w 80"/>
                <a:gd name="T89" fmla="*/ 7 h 80"/>
                <a:gd name="T90" fmla="*/ 21 w 80"/>
                <a:gd name="T91" fmla="*/ 13 h 80"/>
                <a:gd name="T92" fmla="*/ 16 w 80"/>
                <a:gd name="T93" fmla="*/ 11 h 80"/>
                <a:gd name="T94" fmla="*/ 10 w 80"/>
                <a:gd name="T95" fmla="*/ 13 h 80"/>
                <a:gd name="T96" fmla="*/ 9 w 80"/>
                <a:gd name="T97" fmla="*/ 19 h 80"/>
                <a:gd name="T98" fmla="*/ 32 w 80"/>
                <a:gd name="T99" fmla="*/ 18 h 80"/>
                <a:gd name="T100" fmla="*/ 62 w 80"/>
                <a:gd name="T101" fmla="*/ 33 h 80"/>
                <a:gd name="T102" fmla="*/ 47 w 80"/>
                <a:gd name="T103" fmla="*/ 62 h 80"/>
                <a:gd name="T104" fmla="*/ 18 w 80"/>
                <a:gd name="T105" fmla="*/ 47 h 80"/>
                <a:gd name="T106" fmla="*/ 32 w 80"/>
                <a:gd name="T107" fmla="*/ 1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0" h="80">
                  <a:moveTo>
                    <a:pt x="9" y="19"/>
                  </a:moveTo>
                  <a:cubicBezTo>
                    <a:pt x="11" y="21"/>
                    <a:pt x="10" y="25"/>
                    <a:pt x="10" y="26"/>
                  </a:cubicBezTo>
                  <a:cubicBezTo>
                    <a:pt x="9" y="27"/>
                    <a:pt x="7" y="27"/>
                    <a:pt x="5" y="27"/>
                  </a:cubicBezTo>
                  <a:cubicBezTo>
                    <a:pt x="3" y="26"/>
                    <a:pt x="1" y="28"/>
                    <a:pt x="0" y="31"/>
                  </a:cubicBezTo>
                  <a:cubicBezTo>
                    <a:pt x="0" y="34"/>
                    <a:pt x="1" y="37"/>
                    <a:pt x="3" y="37"/>
                  </a:cubicBezTo>
                  <a:cubicBezTo>
                    <a:pt x="5" y="38"/>
                    <a:pt x="7" y="41"/>
                    <a:pt x="7" y="42"/>
                  </a:cubicBezTo>
                  <a:cubicBezTo>
                    <a:pt x="7" y="44"/>
                    <a:pt x="5" y="45"/>
                    <a:pt x="3" y="46"/>
                  </a:cubicBezTo>
                  <a:cubicBezTo>
                    <a:pt x="1" y="47"/>
                    <a:pt x="0" y="49"/>
                    <a:pt x="1" y="52"/>
                  </a:cubicBezTo>
                  <a:cubicBezTo>
                    <a:pt x="2" y="55"/>
                    <a:pt x="4" y="57"/>
                    <a:pt x="7" y="56"/>
                  </a:cubicBezTo>
                  <a:cubicBezTo>
                    <a:pt x="9" y="55"/>
                    <a:pt x="11" y="56"/>
                    <a:pt x="11" y="57"/>
                  </a:cubicBezTo>
                  <a:cubicBezTo>
                    <a:pt x="12" y="58"/>
                    <a:pt x="13" y="62"/>
                    <a:pt x="11" y="63"/>
                  </a:cubicBezTo>
                  <a:cubicBezTo>
                    <a:pt x="10" y="65"/>
                    <a:pt x="10" y="68"/>
                    <a:pt x="13" y="70"/>
                  </a:cubicBezTo>
                  <a:cubicBezTo>
                    <a:pt x="15" y="72"/>
                    <a:pt x="18" y="72"/>
                    <a:pt x="19" y="70"/>
                  </a:cubicBezTo>
                  <a:cubicBezTo>
                    <a:pt x="20" y="69"/>
                    <a:pt x="24" y="69"/>
                    <a:pt x="25" y="70"/>
                  </a:cubicBezTo>
                  <a:cubicBezTo>
                    <a:pt x="27" y="70"/>
                    <a:pt x="27" y="72"/>
                    <a:pt x="27" y="74"/>
                  </a:cubicBezTo>
                  <a:cubicBezTo>
                    <a:pt x="26" y="76"/>
                    <a:pt x="28" y="78"/>
                    <a:pt x="31" y="79"/>
                  </a:cubicBezTo>
                  <a:cubicBezTo>
                    <a:pt x="34" y="80"/>
                    <a:pt x="37" y="79"/>
                    <a:pt x="37" y="76"/>
                  </a:cubicBezTo>
                  <a:cubicBezTo>
                    <a:pt x="37" y="74"/>
                    <a:pt x="41" y="73"/>
                    <a:pt x="42" y="73"/>
                  </a:cubicBezTo>
                  <a:cubicBezTo>
                    <a:pt x="43" y="72"/>
                    <a:pt x="45" y="74"/>
                    <a:pt x="46" y="76"/>
                  </a:cubicBezTo>
                  <a:cubicBezTo>
                    <a:pt x="46" y="78"/>
                    <a:pt x="49" y="79"/>
                    <a:pt x="52" y="78"/>
                  </a:cubicBezTo>
                  <a:cubicBezTo>
                    <a:pt x="55" y="77"/>
                    <a:pt x="56" y="75"/>
                    <a:pt x="56" y="73"/>
                  </a:cubicBezTo>
                  <a:cubicBezTo>
                    <a:pt x="55" y="71"/>
                    <a:pt x="57" y="68"/>
                    <a:pt x="58" y="67"/>
                  </a:cubicBezTo>
                  <a:cubicBezTo>
                    <a:pt x="59" y="66"/>
                    <a:pt x="61" y="67"/>
                    <a:pt x="63" y="68"/>
                  </a:cubicBezTo>
                  <a:cubicBezTo>
                    <a:pt x="65" y="70"/>
                    <a:pt x="67" y="69"/>
                    <a:pt x="69" y="67"/>
                  </a:cubicBezTo>
                  <a:cubicBezTo>
                    <a:pt x="71" y="65"/>
                    <a:pt x="72" y="62"/>
                    <a:pt x="70" y="60"/>
                  </a:cubicBezTo>
                  <a:cubicBezTo>
                    <a:pt x="69" y="59"/>
                    <a:pt x="69" y="55"/>
                    <a:pt x="69" y="54"/>
                  </a:cubicBezTo>
                  <a:cubicBezTo>
                    <a:pt x="70" y="53"/>
                    <a:pt x="72" y="52"/>
                    <a:pt x="74" y="53"/>
                  </a:cubicBezTo>
                  <a:cubicBezTo>
                    <a:pt x="76" y="53"/>
                    <a:pt x="78" y="51"/>
                    <a:pt x="79" y="48"/>
                  </a:cubicBezTo>
                  <a:cubicBezTo>
                    <a:pt x="80" y="45"/>
                    <a:pt x="78" y="43"/>
                    <a:pt x="76" y="42"/>
                  </a:cubicBezTo>
                  <a:cubicBezTo>
                    <a:pt x="74" y="42"/>
                    <a:pt x="72" y="38"/>
                    <a:pt x="72" y="37"/>
                  </a:cubicBezTo>
                  <a:cubicBezTo>
                    <a:pt x="72" y="36"/>
                    <a:pt x="74" y="34"/>
                    <a:pt x="76" y="34"/>
                  </a:cubicBezTo>
                  <a:cubicBezTo>
                    <a:pt x="78" y="33"/>
                    <a:pt x="79" y="30"/>
                    <a:pt x="78" y="27"/>
                  </a:cubicBezTo>
                  <a:cubicBezTo>
                    <a:pt x="77" y="25"/>
                    <a:pt x="75" y="23"/>
                    <a:pt x="73" y="24"/>
                  </a:cubicBezTo>
                  <a:cubicBezTo>
                    <a:pt x="71" y="24"/>
                    <a:pt x="67" y="22"/>
                    <a:pt x="67" y="21"/>
                  </a:cubicBezTo>
                  <a:cubicBezTo>
                    <a:pt x="66" y="20"/>
                    <a:pt x="66" y="18"/>
                    <a:pt x="68" y="16"/>
                  </a:cubicBezTo>
                  <a:cubicBezTo>
                    <a:pt x="69" y="15"/>
                    <a:pt x="69" y="12"/>
                    <a:pt x="67" y="10"/>
                  </a:cubicBezTo>
                  <a:cubicBezTo>
                    <a:pt x="64" y="8"/>
                    <a:pt x="61" y="8"/>
                    <a:pt x="60" y="9"/>
                  </a:cubicBezTo>
                  <a:cubicBezTo>
                    <a:pt x="59" y="11"/>
                    <a:pt x="55" y="10"/>
                    <a:pt x="54" y="10"/>
                  </a:cubicBezTo>
                  <a:cubicBezTo>
                    <a:pt x="52" y="9"/>
                    <a:pt x="52" y="7"/>
                    <a:pt x="52" y="5"/>
                  </a:cubicBezTo>
                  <a:cubicBezTo>
                    <a:pt x="53" y="3"/>
                    <a:pt x="51" y="1"/>
                    <a:pt x="48" y="0"/>
                  </a:cubicBezTo>
                  <a:cubicBezTo>
                    <a:pt x="45" y="0"/>
                    <a:pt x="42" y="1"/>
                    <a:pt x="42" y="3"/>
                  </a:cubicBezTo>
                  <a:cubicBezTo>
                    <a:pt x="42" y="5"/>
                    <a:pt x="38" y="7"/>
                    <a:pt x="37" y="7"/>
                  </a:cubicBezTo>
                  <a:cubicBezTo>
                    <a:pt x="36" y="7"/>
                    <a:pt x="34" y="5"/>
                    <a:pt x="33" y="3"/>
                  </a:cubicBezTo>
                  <a:cubicBezTo>
                    <a:pt x="33" y="1"/>
                    <a:pt x="30" y="1"/>
                    <a:pt x="27" y="1"/>
                  </a:cubicBezTo>
                  <a:cubicBezTo>
                    <a:pt x="24" y="2"/>
                    <a:pt x="23" y="5"/>
                    <a:pt x="23" y="7"/>
                  </a:cubicBezTo>
                  <a:cubicBezTo>
                    <a:pt x="24" y="9"/>
                    <a:pt x="22" y="12"/>
                    <a:pt x="21" y="13"/>
                  </a:cubicBezTo>
                  <a:cubicBezTo>
                    <a:pt x="20" y="13"/>
                    <a:pt x="18" y="13"/>
                    <a:pt x="16" y="11"/>
                  </a:cubicBezTo>
                  <a:cubicBezTo>
                    <a:pt x="15" y="10"/>
                    <a:pt x="12" y="11"/>
                    <a:pt x="10" y="13"/>
                  </a:cubicBezTo>
                  <a:cubicBezTo>
                    <a:pt x="8" y="15"/>
                    <a:pt x="7" y="18"/>
                    <a:pt x="9" y="19"/>
                  </a:cubicBezTo>
                  <a:close/>
                  <a:moveTo>
                    <a:pt x="32" y="18"/>
                  </a:moveTo>
                  <a:cubicBezTo>
                    <a:pt x="45" y="14"/>
                    <a:pt x="58" y="21"/>
                    <a:pt x="62" y="33"/>
                  </a:cubicBezTo>
                  <a:cubicBezTo>
                    <a:pt x="65" y="45"/>
                    <a:pt x="59" y="58"/>
                    <a:pt x="47" y="62"/>
                  </a:cubicBezTo>
                  <a:cubicBezTo>
                    <a:pt x="34" y="66"/>
                    <a:pt x="21" y="59"/>
                    <a:pt x="18" y="47"/>
                  </a:cubicBezTo>
                  <a:cubicBezTo>
                    <a:pt x="14" y="35"/>
                    <a:pt x="20" y="22"/>
                    <a:pt x="32" y="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96" name="Freeform 14"/>
            <p:cNvSpPr>
              <a:spLocks noEditPoints="1"/>
            </p:cNvSpPr>
            <p:nvPr/>
          </p:nvSpPr>
          <p:spPr bwMode="auto">
            <a:xfrm rot="2700000">
              <a:off x="835784" y="2173607"/>
              <a:ext cx="218821" cy="215143"/>
            </a:xfrm>
            <a:custGeom>
              <a:avLst/>
              <a:gdLst>
                <a:gd name="T0" fmla="*/ 6 w 52"/>
                <a:gd name="T1" fmla="*/ 12 h 51"/>
                <a:gd name="T2" fmla="*/ 7 w 52"/>
                <a:gd name="T3" fmla="*/ 16 h 51"/>
                <a:gd name="T4" fmla="*/ 4 w 52"/>
                <a:gd name="T5" fmla="*/ 17 h 51"/>
                <a:gd name="T6" fmla="*/ 1 w 52"/>
                <a:gd name="T7" fmla="*/ 20 h 51"/>
                <a:gd name="T8" fmla="*/ 3 w 52"/>
                <a:gd name="T9" fmla="*/ 24 h 51"/>
                <a:gd name="T10" fmla="*/ 5 w 52"/>
                <a:gd name="T11" fmla="*/ 27 h 51"/>
                <a:gd name="T12" fmla="*/ 3 w 52"/>
                <a:gd name="T13" fmla="*/ 29 h 51"/>
                <a:gd name="T14" fmla="*/ 1 w 52"/>
                <a:gd name="T15" fmla="*/ 33 h 51"/>
                <a:gd name="T16" fmla="*/ 5 w 52"/>
                <a:gd name="T17" fmla="*/ 36 h 51"/>
                <a:gd name="T18" fmla="*/ 8 w 52"/>
                <a:gd name="T19" fmla="*/ 36 h 51"/>
                <a:gd name="T20" fmla="*/ 8 w 52"/>
                <a:gd name="T21" fmla="*/ 41 h 51"/>
                <a:gd name="T22" fmla="*/ 9 w 52"/>
                <a:gd name="T23" fmla="*/ 45 h 51"/>
                <a:gd name="T24" fmla="*/ 13 w 52"/>
                <a:gd name="T25" fmla="*/ 45 h 51"/>
                <a:gd name="T26" fmla="*/ 17 w 52"/>
                <a:gd name="T27" fmla="*/ 45 h 51"/>
                <a:gd name="T28" fmla="*/ 18 w 52"/>
                <a:gd name="T29" fmla="*/ 48 h 51"/>
                <a:gd name="T30" fmla="*/ 21 w 52"/>
                <a:gd name="T31" fmla="*/ 51 h 51"/>
                <a:gd name="T32" fmla="*/ 25 w 52"/>
                <a:gd name="T33" fmla="*/ 49 h 51"/>
                <a:gd name="T34" fmla="*/ 28 w 52"/>
                <a:gd name="T35" fmla="*/ 47 h 51"/>
                <a:gd name="T36" fmla="*/ 30 w 52"/>
                <a:gd name="T37" fmla="*/ 49 h 51"/>
                <a:gd name="T38" fmla="*/ 34 w 52"/>
                <a:gd name="T39" fmla="*/ 50 h 51"/>
                <a:gd name="T40" fmla="*/ 37 w 52"/>
                <a:gd name="T41" fmla="*/ 47 h 51"/>
                <a:gd name="T42" fmla="*/ 38 w 52"/>
                <a:gd name="T43" fmla="*/ 43 h 51"/>
                <a:gd name="T44" fmla="*/ 41 w 52"/>
                <a:gd name="T45" fmla="*/ 44 h 51"/>
                <a:gd name="T46" fmla="*/ 45 w 52"/>
                <a:gd name="T47" fmla="*/ 43 h 51"/>
                <a:gd name="T48" fmla="*/ 46 w 52"/>
                <a:gd name="T49" fmla="*/ 39 h 51"/>
                <a:gd name="T50" fmla="*/ 45 w 52"/>
                <a:gd name="T51" fmla="*/ 35 h 51"/>
                <a:gd name="T52" fmla="*/ 48 w 52"/>
                <a:gd name="T53" fmla="*/ 34 h 51"/>
                <a:gd name="T54" fmla="*/ 51 w 52"/>
                <a:gd name="T55" fmla="*/ 31 h 51"/>
                <a:gd name="T56" fmla="*/ 50 w 52"/>
                <a:gd name="T57" fmla="*/ 27 h 51"/>
                <a:gd name="T58" fmla="*/ 47 w 52"/>
                <a:gd name="T59" fmla="*/ 24 h 51"/>
                <a:gd name="T60" fmla="*/ 49 w 52"/>
                <a:gd name="T61" fmla="*/ 22 h 51"/>
                <a:gd name="T62" fmla="*/ 51 w 52"/>
                <a:gd name="T63" fmla="*/ 18 h 51"/>
                <a:gd name="T64" fmla="*/ 47 w 52"/>
                <a:gd name="T65" fmla="*/ 15 h 51"/>
                <a:gd name="T66" fmla="*/ 44 w 52"/>
                <a:gd name="T67" fmla="*/ 13 h 51"/>
                <a:gd name="T68" fmla="*/ 44 w 52"/>
                <a:gd name="T69" fmla="*/ 10 h 51"/>
                <a:gd name="T70" fmla="*/ 43 w 52"/>
                <a:gd name="T71" fmla="*/ 6 h 51"/>
                <a:gd name="T72" fmla="*/ 39 w 52"/>
                <a:gd name="T73" fmla="*/ 6 h 51"/>
                <a:gd name="T74" fmla="*/ 35 w 52"/>
                <a:gd name="T75" fmla="*/ 6 h 51"/>
                <a:gd name="T76" fmla="*/ 34 w 52"/>
                <a:gd name="T77" fmla="*/ 3 h 51"/>
                <a:gd name="T78" fmla="*/ 32 w 52"/>
                <a:gd name="T79" fmla="*/ 0 h 51"/>
                <a:gd name="T80" fmla="*/ 28 w 52"/>
                <a:gd name="T81" fmla="*/ 2 h 51"/>
                <a:gd name="T82" fmla="*/ 24 w 52"/>
                <a:gd name="T83" fmla="*/ 4 h 51"/>
                <a:gd name="T84" fmla="*/ 22 w 52"/>
                <a:gd name="T85" fmla="*/ 2 h 51"/>
                <a:gd name="T86" fmla="*/ 18 w 52"/>
                <a:gd name="T87" fmla="*/ 1 h 51"/>
                <a:gd name="T88" fmla="*/ 16 w 52"/>
                <a:gd name="T89" fmla="*/ 4 h 51"/>
                <a:gd name="T90" fmla="*/ 14 w 52"/>
                <a:gd name="T91" fmla="*/ 8 h 51"/>
                <a:gd name="T92" fmla="*/ 11 w 52"/>
                <a:gd name="T93" fmla="*/ 7 h 51"/>
                <a:gd name="T94" fmla="*/ 7 w 52"/>
                <a:gd name="T95" fmla="*/ 8 h 51"/>
                <a:gd name="T96" fmla="*/ 6 w 52"/>
                <a:gd name="T97" fmla="*/ 12 h 51"/>
                <a:gd name="T98" fmla="*/ 22 w 52"/>
                <a:gd name="T99" fmla="*/ 11 h 51"/>
                <a:gd name="T100" fmla="*/ 40 w 52"/>
                <a:gd name="T101" fmla="*/ 21 h 51"/>
                <a:gd name="T102" fmla="*/ 31 w 52"/>
                <a:gd name="T103" fmla="*/ 40 h 51"/>
                <a:gd name="T104" fmla="*/ 12 w 52"/>
                <a:gd name="T105" fmla="*/ 30 h 51"/>
                <a:gd name="T106" fmla="*/ 22 w 52"/>
                <a:gd name="T107" fmla="*/ 1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2" h="51">
                  <a:moveTo>
                    <a:pt x="6" y="12"/>
                  </a:moveTo>
                  <a:cubicBezTo>
                    <a:pt x="7" y="13"/>
                    <a:pt x="7" y="16"/>
                    <a:pt x="7" y="16"/>
                  </a:cubicBezTo>
                  <a:cubicBezTo>
                    <a:pt x="7" y="17"/>
                    <a:pt x="5" y="18"/>
                    <a:pt x="4" y="17"/>
                  </a:cubicBezTo>
                  <a:cubicBezTo>
                    <a:pt x="3" y="17"/>
                    <a:pt x="1" y="18"/>
                    <a:pt x="1" y="20"/>
                  </a:cubicBezTo>
                  <a:cubicBezTo>
                    <a:pt x="0" y="22"/>
                    <a:pt x="1" y="24"/>
                    <a:pt x="3" y="24"/>
                  </a:cubicBezTo>
                  <a:cubicBezTo>
                    <a:pt x="4" y="24"/>
                    <a:pt x="5" y="26"/>
                    <a:pt x="5" y="27"/>
                  </a:cubicBezTo>
                  <a:cubicBezTo>
                    <a:pt x="5" y="28"/>
                    <a:pt x="4" y="29"/>
                    <a:pt x="3" y="29"/>
                  </a:cubicBezTo>
                  <a:cubicBezTo>
                    <a:pt x="1" y="30"/>
                    <a:pt x="1" y="32"/>
                    <a:pt x="1" y="33"/>
                  </a:cubicBezTo>
                  <a:cubicBezTo>
                    <a:pt x="2" y="35"/>
                    <a:pt x="4" y="36"/>
                    <a:pt x="5" y="36"/>
                  </a:cubicBezTo>
                  <a:cubicBezTo>
                    <a:pt x="6" y="36"/>
                    <a:pt x="8" y="36"/>
                    <a:pt x="8" y="36"/>
                  </a:cubicBezTo>
                  <a:cubicBezTo>
                    <a:pt x="8" y="37"/>
                    <a:pt x="9" y="40"/>
                    <a:pt x="8" y="41"/>
                  </a:cubicBezTo>
                  <a:cubicBezTo>
                    <a:pt x="7" y="42"/>
                    <a:pt x="7" y="43"/>
                    <a:pt x="9" y="45"/>
                  </a:cubicBezTo>
                  <a:cubicBezTo>
                    <a:pt x="10" y="46"/>
                    <a:pt x="12" y="46"/>
                    <a:pt x="13" y="45"/>
                  </a:cubicBezTo>
                  <a:cubicBezTo>
                    <a:pt x="14" y="44"/>
                    <a:pt x="16" y="44"/>
                    <a:pt x="17" y="45"/>
                  </a:cubicBezTo>
                  <a:cubicBezTo>
                    <a:pt x="18" y="45"/>
                    <a:pt x="18" y="46"/>
                    <a:pt x="18" y="48"/>
                  </a:cubicBezTo>
                  <a:cubicBezTo>
                    <a:pt x="18" y="49"/>
                    <a:pt x="19" y="50"/>
                    <a:pt x="21" y="51"/>
                  </a:cubicBezTo>
                  <a:cubicBezTo>
                    <a:pt x="22" y="51"/>
                    <a:pt x="24" y="50"/>
                    <a:pt x="25" y="49"/>
                  </a:cubicBezTo>
                  <a:cubicBezTo>
                    <a:pt x="25" y="48"/>
                    <a:pt x="27" y="47"/>
                    <a:pt x="28" y="47"/>
                  </a:cubicBezTo>
                  <a:cubicBezTo>
                    <a:pt x="29" y="47"/>
                    <a:pt x="30" y="48"/>
                    <a:pt x="30" y="49"/>
                  </a:cubicBezTo>
                  <a:cubicBezTo>
                    <a:pt x="30" y="50"/>
                    <a:pt x="32" y="51"/>
                    <a:pt x="34" y="50"/>
                  </a:cubicBezTo>
                  <a:cubicBezTo>
                    <a:pt x="36" y="50"/>
                    <a:pt x="37" y="48"/>
                    <a:pt x="37" y="47"/>
                  </a:cubicBezTo>
                  <a:cubicBezTo>
                    <a:pt x="36" y="45"/>
                    <a:pt x="38" y="43"/>
                    <a:pt x="38" y="43"/>
                  </a:cubicBezTo>
                  <a:cubicBezTo>
                    <a:pt x="39" y="42"/>
                    <a:pt x="40" y="43"/>
                    <a:pt x="41" y="44"/>
                  </a:cubicBezTo>
                  <a:cubicBezTo>
                    <a:pt x="42" y="45"/>
                    <a:pt x="44" y="44"/>
                    <a:pt x="45" y="43"/>
                  </a:cubicBezTo>
                  <a:cubicBezTo>
                    <a:pt x="47" y="42"/>
                    <a:pt x="47" y="40"/>
                    <a:pt x="46" y="39"/>
                  </a:cubicBezTo>
                  <a:cubicBezTo>
                    <a:pt x="45" y="38"/>
                    <a:pt x="45" y="35"/>
                    <a:pt x="45" y="35"/>
                  </a:cubicBezTo>
                  <a:cubicBezTo>
                    <a:pt x="46" y="34"/>
                    <a:pt x="47" y="34"/>
                    <a:pt x="48" y="34"/>
                  </a:cubicBezTo>
                  <a:cubicBezTo>
                    <a:pt x="50" y="34"/>
                    <a:pt x="51" y="33"/>
                    <a:pt x="51" y="31"/>
                  </a:cubicBezTo>
                  <a:cubicBezTo>
                    <a:pt x="52" y="29"/>
                    <a:pt x="51" y="27"/>
                    <a:pt x="50" y="27"/>
                  </a:cubicBezTo>
                  <a:cubicBezTo>
                    <a:pt x="48" y="27"/>
                    <a:pt x="47" y="25"/>
                    <a:pt x="47" y="24"/>
                  </a:cubicBezTo>
                  <a:cubicBezTo>
                    <a:pt x="47" y="23"/>
                    <a:pt x="48" y="22"/>
                    <a:pt x="49" y="22"/>
                  </a:cubicBezTo>
                  <a:cubicBezTo>
                    <a:pt x="51" y="21"/>
                    <a:pt x="51" y="19"/>
                    <a:pt x="51" y="18"/>
                  </a:cubicBezTo>
                  <a:cubicBezTo>
                    <a:pt x="50" y="16"/>
                    <a:pt x="49" y="15"/>
                    <a:pt x="47" y="15"/>
                  </a:cubicBezTo>
                  <a:cubicBezTo>
                    <a:pt x="46" y="16"/>
                    <a:pt x="44" y="14"/>
                    <a:pt x="44" y="13"/>
                  </a:cubicBezTo>
                  <a:cubicBezTo>
                    <a:pt x="43" y="13"/>
                    <a:pt x="43" y="11"/>
                    <a:pt x="44" y="10"/>
                  </a:cubicBezTo>
                  <a:cubicBezTo>
                    <a:pt x="45" y="9"/>
                    <a:pt x="45" y="8"/>
                    <a:pt x="43" y="6"/>
                  </a:cubicBezTo>
                  <a:cubicBezTo>
                    <a:pt x="42" y="5"/>
                    <a:pt x="40" y="5"/>
                    <a:pt x="39" y="6"/>
                  </a:cubicBezTo>
                  <a:cubicBezTo>
                    <a:pt x="38" y="7"/>
                    <a:pt x="36" y="7"/>
                    <a:pt x="35" y="6"/>
                  </a:cubicBezTo>
                  <a:cubicBezTo>
                    <a:pt x="34" y="6"/>
                    <a:pt x="34" y="5"/>
                    <a:pt x="34" y="3"/>
                  </a:cubicBezTo>
                  <a:cubicBezTo>
                    <a:pt x="35" y="2"/>
                    <a:pt x="33" y="1"/>
                    <a:pt x="32" y="0"/>
                  </a:cubicBezTo>
                  <a:cubicBezTo>
                    <a:pt x="30" y="0"/>
                    <a:pt x="28" y="1"/>
                    <a:pt x="28" y="2"/>
                  </a:cubicBezTo>
                  <a:cubicBezTo>
                    <a:pt x="27" y="3"/>
                    <a:pt x="25" y="4"/>
                    <a:pt x="24" y="4"/>
                  </a:cubicBezTo>
                  <a:cubicBezTo>
                    <a:pt x="24" y="4"/>
                    <a:pt x="23" y="3"/>
                    <a:pt x="22" y="2"/>
                  </a:cubicBezTo>
                  <a:cubicBezTo>
                    <a:pt x="22" y="1"/>
                    <a:pt x="20" y="0"/>
                    <a:pt x="18" y="1"/>
                  </a:cubicBezTo>
                  <a:cubicBezTo>
                    <a:pt x="16" y="1"/>
                    <a:pt x="15" y="3"/>
                    <a:pt x="16" y="4"/>
                  </a:cubicBezTo>
                  <a:cubicBezTo>
                    <a:pt x="16" y="6"/>
                    <a:pt x="15" y="8"/>
                    <a:pt x="14" y="8"/>
                  </a:cubicBezTo>
                  <a:cubicBezTo>
                    <a:pt x="13" y="9"/>
                    <a:pt x="12" y="8"/>
                    <a:pt x="11" y="7"/>
                  </a:cubicBezTo>
                  <a:cubicBezTo>
                    <a:pt x="10" y="6"/>
                    <a:pt x="8" y="7"/>
                    <a:pt x="7" y="8"/>
                  </a:cubicBezTo>
                  <a:cubicBezTo>
                    <a:pt x="6" y="10"/>
                    <a:pt x="5" y="11"/>
                    <a:pt x="6" y="12"/>
                  </a:cubicBezTo>
                  <a:close/>
                  <a:moveTo>
                    <a:pt x="22" y="11"/>
                  </a:moveTo>
                  <a:cubicBezTo>
                    <a:pt x="29" y="9"/>
                    <a:pt x="38" y="13"/>
                    <a:pt x="40" y="21"/>
                  </a:cubicBezTo>
                  <a:cubicBezTo>
                    <a:pt x="43" y="29"/>
                    <a:pt x="38" y="37"/>
                    <a:pt x="31" y="40"/>
                  </a:cubicBezTo>
                  <a:cubicBezTo>
                    <a:pt x="23" y="42"/>
                    <a:pt x="14" y="38"/>
                    <a:pt x="12" y="30"/>
                  </a:cubicBezTo>
                  <a:cubicBezTo>
                    <a:pt x="9" y="22"/>
                    <a:pt x="14" y="14"/>
                    <a:pt x="22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 rot="19800000">
            <a:off x="1412353" y="4375692"/>
            <a:ext cx="1051775" cy="633413"/>
            <a:chOff x="637114" y="4919120"/>
            <a:chExt cx="1051774" cy="633413"/>
          </a:xfrm>
          <a:solidFill>
            <a:schemeClr val="bg1"/>
          </a:solidFill>
        </p:grpSpPr>
        <p:sp>
          <p:nvSpPr>
            <p:cNvPr id="97" name="任意多边形 96"/>
            <p:cNvSpPr/>
            <p:nvPr/>
          </p:nvSpPr>
          <p:spPr bwMode="auto">
            <a:xfrm rot="10800000">
              <a:off x="637114" y="4919120"/>
              <a:ext cx="1051774" cy="633413"/>
            </a:xfrm>
            <a:custGeom>
              <a:avLst/>
              <a:gdLst>
                <a:gd name="connsiteX0" fmla="*/ 1051774 w 1051774"/>
                <a:gd name="connsiteY0" fmla="*/ 0 h 633413"/>
                <a:gd name="connsiteX1" fmla="*/ 1051774 w 1051774"/>
                <a:gd name="connsiteY1" fmla="*/ 633413 h 633413"/>
                <a:gd name="connsiteX2" fmla="*/ 949393 w 1051774"/>
                <a:gd name="connsiteY2" fmla="*/ 633413 h 633413"/>
                <a:gd name="connsiteX3" fmla="*/ 562881 w 1051774"/>
                <a:gd name="connsiteY3" fmla="*/ 633413 h 633413"/>
                <a:gd name="connsiteX4" fmla="*/ 0 w 1051774"/>
                <a:gd name="connsiteY4" fmla="*/ 633413 h 633413"/>
                <a:gd name="connsiteX5" fmla="*/ 285193 w 1051774"/>
                <a:gd name="connsiteY5" fmla="*/ 314832 h 633413"/>
                <a:gd name="connsiteX6" fmla="*/ 0 w 1051774"/>
                <a:gd name="connsiteY6" fmla="*/ 0 h 633413"/>
                <a:gd name="connsiteX7" fmla="*/ 562881 w 1051774"/>
                <a:gd name="connsiteY7" fmla="*/ 0 h 633413"/>
                <a:gd name="connsiteX8" fmla="*/ 949393 w 1051774"/>
                <a:gd name="connsiteY8" fmla="*/ 0 h 633413"/>
                <a:gd name="connsiteX9" fmla="*/ 1024427 w 1051774"/>
                <a:gd name="connsiteY9" fmla="*/ 0 h 63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51774" h="633413">
                  <a:moveTo>
                    <a:pt x="1051774" y="0"/>
                  </a:moveTo>
                  <a:lnTo>
                    <a:pt x="1051774" y="633413"/>
                  </a:lnTo>
                  <a:lnTo>
                    <a:pt x="949393" y="633413"/>
                  </a:lnTo>
                  <a:cubicBezTo>
                    <a:pt x="949393" y="633413"/>
                    <a:pt x="949393" y="633413"/>
                    <a:pt x="562881" y="633413"/>
                  </a:cubicBezTo>
                  <a:cubicBezTo>
                    <a:pt x="562881" y="633413"/>
                    <a:pt x="562881" y="633413"/>
                    <a:pt x="0" y="633413"/>
                  </a:cubicBezTo>
                  <a:cubicBezTo>
                    <a:pt x="0" y="633413"/>
                    <a:pt x="262678" y="341069"/>
                    <a:pt x="285193" y="314832"/>
                  </a:cubicBezTo>
                  <a:cubicBezTo>
                    <a:pt x="262678" y="288596"/>
                    <a:pt x="0" y="0"/>
                    <a:pt x="0" y="0"/>
                  </a:cubicBezTo>
                  <a:cubicBezTo>
                    <a:pt x="0" y="0"/>
                    <a:pt x="0" y="0"/>
                    <a:pt x="562881" y="0"/>
                  </a:cubicBezTo>
                  <a:cubicBezTo>
                    <a:pt x="562881" y="0"/>
                    <a:pt x="562881" y="0"/>
                    <a:pt x="949393" y="0"/>
                  </a:cubicBezTo>
                  <a:cubicBezTo>
                    <a:pt x="949393" y="0"/>
                    <a:pt x="949393" y="0"/>
                    <a:pt x="1024427" y="0"/>
                  </a:cubicBezTo>
                  <a:close/>
                </a:path>
              </a:pathLst>
            </a:custGeom>
            <a:solidFill>
              <a:srgbClr val="51931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98" name="Freeform 35"/>
            <p:cNvSpPr/>
            <p:nvPr/>
          </p:nvSpPr>
          <p:spPr bwMode="auto">
            <a:xfrm rot="10800000">
              <a:off x="966729" y="5033246"/>
              <a:ext cx="241821" cy="405157"/>
            </a:xfrm>
            <a:custGeom>
              <a:avLst/>
              <a:gdLst>
                <a:gd name="T0" fmla="*/ 41 w 45"/>
                <a:gd name="T1" fmla="*/ 43 h 78"/>
                <a:gd name="T2" fmla="*/ 32 w 45"/>
                <a:gd name="T3" fmla="*/ 43 h 78"/>
                <a:gd name="T4" fmla="*/ 32 w 45"/>
                <a:gd name="T5" fmla="*/ 38 h 78"/>
                <a:gd name="T6" fmla="*/ 32 w 45"/>
                <a:gd name="T7" fmla="*/ 25 h 78"/>
                <a:gd name="T8" fmla="*/ 32 w 45"/>
                <a:gd name="T9" fmla="*/ 4 h 78"/>
                <a:gd name="T10" fmla="*/ 28 w 45"/>
                <a:gd name="T11" fmla="*/ 0 h 78"/>
                <a:gd name="T12" fmla="*/ 17 w 45"/>
                <a:gd name="T13" fmla="*/ 0 h 78"/>
                <a:gd name="T14" fmla="*/ 14 w 45"/>
                <a:gd name="T15" fmla="*/ 4 h 78"/>
                <a:gd name="T16" fmla="*/ 14 w 45"/>
                <a:gd name="T17" fmla="*/ 25 h 78"/>
                <a:gd name="T18" fmla="*/ 14 w 45"/>
                <a:gd name="T19" fmla="*/ 38 h 78"/>
                <a:gd name="T20" fmla="*/ 14 w 45"/>
                <a:gd name="T21" fmla="*/ 43 h 78"/>
                <a:gd name="T22" fmla="*/ 5 w 45"/>
                <a:gd name="T23" fmla="*/ 43 h 78"/>
                <a:gd name="T24" fmla="*/ 1 w 45"/>
                <a:gd name="T25" fmla="*/ 46 h 78"/>
                <a:gd name="T26" fmla="*/ 9 w 45"/>
                <a:gd name="T27" fmla="*/ 57 h 78"/>
                <a:gd name="T28" fmla="*/ 13 w 45"/>
                <a:gd name="T29" fmla="*/ 65 h 78"/>
                <a:gd name="T30" fmla="*/ 20 w 45"/>
                <a:gd name="T31" fmla="*/ 76 h 78"/>
                <a:gd name="T32" fmla="*/ 25 w 45"/>
                <a:gd name="T33" fmla="*/ 76 h 78"/>
                <a:gd name="T34" fmla="*/ 32 w 45"/>
                <a:gd name="T35" fmla="*/ 64 h 78"/>
                <a:gd name="T36" fmla="*/ 37 w 45"/>
                <a:gd name="T37" fmla="*/ 57 h 78"/>
                <a:gd name="T38" fmla="*/ 44 w 45"/>
                <a:gd name="T39" fmla="*/ 46 h 78"/>
                <a:gd name="T40" fmla="*/ 41 w 45"/>
                <a:gd name="T41" fmla="*/ 4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78">
                  <a:moveTo>
                    <a:pt x="41" y="43"/>
                  </a:moveTo>
                  <a:cubicBezTo>
                    <a:pt x="32" y="43"/>
                    <a:pt x="32" y="43"/>
                    <a:pt x="32" y="43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2" y="4"/>
                    <a:pt x="32" y="4"/>
                    <a:pt x="32" y="4"/>
                  </a:cubicBezTo>
                  <a:cubicBezTo>
                    <a:pt x="32" y="2"/>
                    <a:pt x="30" y="0"/>
                    <a:pt x="2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1"/>
                    <a:pt x="14" y="2"/>
                    <a:pt x="14" y="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2" y="43"/>
                    <a:pt x="0" y="44"/>
                    <a:pt x="1" y="46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10" y="59"/>
                    <a:pt x="12" y="63"/>
                    <a:pt x="13" y="65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2" y="78"/>
                    <a:pt x="24" y="78"/>
                    <a:pt x="25" y="76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3" y="63"/>
                    <a:pt x="36" y="59"/>
                    <a:pt x="37" y="57"/>
                  </a:cubicBezTo>
                  <a:cubicBezTo>
                    <a:pt x="44" y="46"/>
                    <a:pt x="44" y="46"/>
                    <a:pt x="44" y="46"/>
                  </a:cubicBezTo>
                  <a:cubicBezTo>
                    <a:pt x="45" y="44"/>
                    <a:pt x="44" y="43"/>
                    <a:pt x="41" y="4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 rot="19800000">
            <a:off x="6786565" y="1837425"/>
            <a:ext cx="1051775" cy="633413"/>
            <a:chOff x="6170024" y="2028728"/>
            <a:chExt cx="1051774" cy="633413"/>
          </a:xfrm>
          <a:solidFill>
            <a:schemeClr val="bg1"/>
          </a:solidFill>
        </p:grpSpPr>
        <p:sp>
          <p:nvSpPr>
            <p:cNvPr id="99" name="任意多边形 98"/>
            <p:cNvSpPr/>
            <p:nvPr/>
          </p:nvSpPr>
          <p:spPr bwMode="auto">
            <a:xfrm rot="10800000">
              <a:off x="6170024" y="2028728"/>
              <a:ext cx="1051774" cy="633413"/>
            </a:xfrm>
            <a:custGeom>
              <a:avLst/>
              <a:gdLst>
                <a:gd name="connsiteX0" fmla="*/ 1051774 w 1051774"/>
                <a:gd name="connsiteY0" fmla="*/ 0 h 633413"/>
                <a:gd name="connsiteX1" fmla="*/ 1051774 w 1051774"/>
                <a:gd name="connsiteY1" fmla="*/ 633413 h 633413"/>
                <a:gd name="connsiteX2" fmla="*/ 949393 w 1051774"/>
                <a:gd name="connsiteY2" fmla="*/ 633413 h 633413"/>
                <a:gd name="connsiteX3" fmla="*/ 562881 w 1051774"/>
                <a:gd name="connsiteY3" fmla="*/ 633413 h 633413"/>
                <a:gd name="connsiteX4" fmla="*/ 0 w 1051774"/>
                <a:gd name="connsiteY4" fmla="*/ 633413 h 633413"/>
                <a:gd name="connsiteX5" fmla="*/ 285193 w 1051774"/>
                <a:gd name="connsiteY5" fmla="*/ 314832 h 633413"/>
                <a:gd name="connsiteX6" fmla="*/ 0 w 1051774"/>
                <a:gd name="connsiteY6" fmla="*/ 0 h 633413"/>
                <a:gd name="connsiteX7" fmla="*/ 562881 w 1051774"/>
                <a:gd name="connsiteY7" fmla="*/ 0 h 633413"/>
                <a:gd name="connsiteX8" fmla="*/ 949393 w 1051774"/>
                <a:gd name="connsiteY8" fmla="*/ 0 h 633413"/>
                <a:gd name="connsiteX9" fmla="*/ 1024427 w 1051774"/>
                <a:gd name="connsiteY9" fmla="*/ 0 h 63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51774" h="633413">
                  <a:moveTo>
                    <a:pt x="1051774" y="0"/>
                  </a:moveTo>
                  <a:lnTo>
                    <a:pt x="1051774" y="633413"/>
                  </a:lnTo>
                  <a:lnTo>
                    <a:pt x="949393" y="633413"/>
                  </a:lnTo>
                  <a:cubicBezTo>
                    <a:pt x="949393" y="633413"/>
                    <a:pt x="949393" y="633413"/>
                    <a:pt x="562881" y="633413"/>
                  </a:cubicBezTo>
                  <a:cubicBezTo>
                    <a:pt x="562881" y="633413"/>
                    <a:pt x="562881" y="633413"/>
                    <a:pt x="0" y="633413"/>
                  </a:cubicBezTo>
                  <a:cubicBezTo>
                    <a:pt x="0" y="633413"/>
                    <a:pt x="262678" y="341069"/>
                    <a:pt x="285193" y="314832"/>
                  </a:cubicBezTo>
                  <a:cubicBezTo>
                    <a:pt x="262678" y="288596"/>
                    <a:pt x="0" y="0"/>
                    <a:pt x="0" y="0"/>
                  </a:cubicBezTo>
                  <a:cubicBezTo>
                    <a:pt x="0" y="0"/>
                    <a:pt x="0" y="0"/>
                    <a:pt x="562881" y="0"/>
                  </a:cubicBezTo>
                  <a:cubicBezTo>
                    <a:pt x="562881" y="0"/>
                    <a:pt x="562881" y="0"/>
                    <a:pt x="949393" y="0"/>
                  </a:cubicBezTo>
                  <a:cubicBezTo>
                    <a:pt x="949393" y="0"/>
                    <a:pt x="949393" y="0"/>
                    <a:pt x="1024427" y="0"/>
                  </a:cubicBezTo>
                  <a:close/>
                </a:path>
              </a:pathLst>
            </a:custGeom>
            <a:solidFill>
              <a:srgbClr val="51931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6362733" y="2116751"/>
              <a:ext cx="596901" cy="446088"/>
              <a:chOff x="329808" y="5882811"/>
              <a:chExt cx="596901" cy="446088"/>
            </a:xfrm>
            <a:grpFill/>
          </p:grpSpPr>
          <p:sp>
            <p:nvSpPr>
              <p:cNvPr id="101" name="Freeform 23"/>
              <p:cNvSpPr/>
              <p:nvPr/>
            </p:nvSpPr>
            <p:spPr bwMode="auto">
              <a:xfrm>
                <a:off x="329808" y="5882811"/>
                <a:ext cx="385763" cy="292100"/>
              </a:xfrm>
              <a:custGeom>
                <a:avLst/>
                <a:gdLst>
                  <a:gd name="T0" fmla="*/ 15 w 100"/>
                  <a:gd name="T1" fmla="*/ 75 h 75"/>
                  <a:gd name="T2" fmla="*/ 51 w 100"/>
                  <a:gd name="T3" fmla="*/ 17 h 75"/>
                  <a:gd name="T4" fmla="*/ 51 w 100"/>
                  <a:gd name="T5" fmla="*/ 0 h 75"/>
                  <a:gd name="T6" fmla="*/ 100 w 100"/>
                  <a:gd name="T7" fmla="*/ 28 h 75"/>
                  <a:gd name="T8" fmla="*/ 51 w 100"/>
                  <a:gd name="T9" fmla="*/ 61 h 75"/>
                  <a:gd name="T10" fmla="*/ 51 w 100"/>
                  <a:gd name="T11" fmla="*/ 45 h 75"/>
                  <a:gd name="T12" fmla="*/ 51 w 100"/>
                  <a:gd name="T13" fmla="*/ 40 h 75"/>
                  <a:gd name="T14" fmla="*/ 15 w 100"/>
                  <a:gd name="T15" fmla="*/ 75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" h="75">
                    <a:moveTo>
                      <a:pt x="15" y="75"/>
                    </a:moveTo>
                    <a:cubicBezTo>
                      <a:pt x="15" y="75"/>
                      <a:pt x="0" y="31"/>
                      <a:pt x="51" y="17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1" y="45"/>
                      <a:pt x="51" y="45"/>
                      <a:pt x="51" y="45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1" y="40"/>
                      <a:pt x="24" y="42"/>
                      <a:pt x="1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865" dirty="0">
                  <a:cs typeface="+mn-ea"/>
                  <a:sym typeface="+mn-lt"/>
                </a:endParaRPr>
              </a:p>
            </p:txBody>
          </p:sp>
          <p:sp>
            <p:nvSpPr>
              <p:cNvPr id="102" name="Freeform 27"/>
              <p:cNvSpPr/>
              <p:nvPr/>
            </p:nvSpPr>
            <p:spPr bwMode="auto">
              <a:xfrm>
                <a:off x="540946" y="6035211"/>
                <a:ext cx="385763" cy="293688"/>
              </a:xfrm>
              <a:custGeom>
                <a:avLst/>
                <a:gdLst>
                  <a:gd name="T0" fmla="*/ 84 w 100"/>
                  <a:gd name="T1" fmla="*/ 0 h 75"/>
                  <a:gd name="T2" fmla="*/ 49 w 100"/>
                  <a:gd name="T3" fmla="*/ 59 h 75"/>
                  <a:gd name="T4" fmla="*/ 49 w 100"/>
                  <a:gd name="T5" fmla="*/ 75 h 75"/>
                  <a:gd name="T6" fmla="*/ 0 w 100"/>
                  <a:gd name="T7" fmla="*/ 48 h 75"/>
                  <a:gd name="T8" fmla="*/ 49 w 100"/>
                  <a:gd name="T9" fmla="*/ 14 h 75"/>
                  <a:gd name="T10" fmla="*/ 49 w 100"/>
                  <a:gd name="T11" fmla="*/ 30 h 75"/>
                  <a:gd name="T12" fmla="*/ 49 w 100"/>
                  <a:gd name="T13" fmla="*/ 35 h 75"/>
                  <a:gd name="T14" fmla="*/ 84 w 100"/>
                  <a:gd name="T15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0" h="75">
                    <a:moveTo>
                      <a:pt x="84" y="0"/>
                    </a:moveTo>
                    <a:cubicBezTo>
                      <a:pt x="84" y="0"/>
                      <a:pt x="100" y="44"/>
                      <a:pt x="49" y="59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35"/>
                      <a:pt x="49" y="35"/>
                      <a:pt x="49" y="35"/>
                    </a:cubicBezTo>
                    <a:cubicBezTo>
                      <a:pt x="49" y="35"/>
                      <a:pt x="76" y="33"/>
                      <a:pt x="8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865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8" name="组合 107"/>
          <p:cNvGrpSpPr/>
          <p:nvPr/>
        </p:nvGrpSpPr>
        <p:grpSpPr>
          <a:xfrm rot="19800000">
            <a:off x="6793498" y="4375689"/>
            <a:ext cx="1051775" cy="633413"/>
            <a:chOff x="6170024" y="4919119"/>
            <a:chExt cx="1051774" cy="633413"/>
          </a:xfrm>
          <a:solidFill>
            <a:schemeClr val="bg1"/>
          </a:solidFill>
        </p:grpSpPr>
        <p:sp>
          <p:nvSpPr>
            <p:cNvPr id="103" name="任意多边形 102"/>
            <p:cNvSpPr/>
            <p:nvPr/>
          </p:nvSpPr>
          <p:spPr bwMode="auto">
            <a:xfrm rot="10800000">
              <a:off x="6170024" y="4919119"/>
              <a:ext cx="1051774" cy="633413"/>
            </a:xfrm>
            <a:custGeom>
              <a:avLst/>
              <a:gdLst>
                <a:gd name="connsiteX0" fmla="*/ 1051774 w 1051774"/>
                <a:gd name="connsiteY0" fmla="*/ 0 h 633413"/>
                <a:gd name="connsiteX1" fmla="*/ 1051774 w 1051774"/>
                <a:gd name="connsiteY1" fmla="*/ 633413 h 633413"/>
                <a:gd name="connsiteX2" fmla="*/ 949393 w 1051774"/>
                <a:gd name="connsiteY2" fmla="*/ 633413 h 633413"/>
                <a:gd name="connsiteX3" fmla="*/ 562881 w 1051774"/>
                <a:gd name="connsiteY3" fmla="*/ 633413 h 633413"/>
                <a:gd name="connsiteX4" fmla="*/ 0 w 1051774"/>
                <a:gd name="connsiteY4" fmla="*/ 633413 h 633413"/>
                <a:gd name="connsiteX5" fmla="*/ 285193 w 1051774"/>
                <a:gd name="connsiteY5" fmla="*/ 314832 h 633413"/>
                <a:gd name="connsiteX6" fmla="*/ 0 w 1051774"/>
                <a:gd name="connsiteY6" fmla="*/ 0 h 633413"/>
                <a:gd name="connsiteX7" fmla="*/ 562881 w 1051774"/>
                <a:gd name="connsiteY7" fmla="*/ 0 h 633413"/>
                <a:gd name="connsiteX8" fmla="*/ 949393 w 1051774"/>
                <a:gd name="connsiteY8" fmla="*/ 0 h 633413"/>
                <a:gd name="connsiteX9" fmla="*/ 1024427 w 1051774"/>
                <a:gd name="connsiteY9" fmla="*/ 0 h 6334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51774" h="633413">
                  <a:moveTo>
                    <a:pt x="1051774" y="0"/>
                  </a:moveTo>
                  <a:lnTo>
                    <a:pt x="1051774" y="633413"/>
                  </a:lnTo>
                  <a:lnTo>
                    <a:pt x="949393" y="633413"/>
                  </a:lnTo>
                  <a:cubicBezTo>
                    <a:pt x="949393" y="633413"/>
                    <a:pt x="949393" y="633413"/>
                    <a:pt x="562881" y="633413"/>
                  </a:cubicBezTo>
                  <a:cubicBezTo>
                    <a:pt x="562881" y="633413"/>
                    <a:pt x="562881" y="633413"/>
                    <a:pt x="0" y="633413"/>
                  </a:cubicBezTo>
                  <a:cubicBezTo>
                    <a:pt x="0" y="633413"/>
                    <a:pt x="262678" y="341069"/>
                    <a:pt x="285193" y="314832"/>
                  </a:cubicBezTo>
                  <a:cubicBezTo>
                    <a:pt x="262678" y="288596"/>
                    <a:pt x="0" y="0"/>
                    <a:pt x="0" y="0"/>
                  </a:cubicBezTo>
                  <a:cubicBezTo>
                    <a:pt x="0" y="0"/>
                    <a:pt x="0" y="0"/>
                    <a:pt x="562881" y="0"/>
                  </a:cubicBezTo>
                  <a:cubicBezTo>
                    <a:pt x="562881" y="0"/>
                    <a:pt x="562881" y="0"/>
                    <a:pt x="949393" y="0"/>
                  </a:cubicBezTo>
                  <a:cubicBezTo>
                    <a:pt x="949393" y="0"/>
                    <a:pt x="949393" y="0"/>
                    <a:pt x="1024427" y="0"/>
                  </a:cubicBezTo>
                  <a:close/>
                </a:path>
              </a:pathLst>
            </a:custGeom>
            <a:solidFill>
              <a:srgbClr val="B9EA6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  <p:sp>
          <p:nvSpPr>
            <p:cNvPr id="104" name="Freeform 39"/>
            <p:cNvSpPr/>
            <p:nvPr/>
          </p:nvSpPr>
          <p:spPr bwMode="auto">
            <a:xfrm>
              <a:off x="6401849" y="5050088"/>
              <a:ext cx="355600" cy="371475"/>
            </a:xfrm>
            <a:custGeom>
              <a:avLst/>
              <a:gdLst>
                <a:gd name="T0" fmla="*/ 64 w 92"/>
                <a:gd name="T1" fmla="*/ 24 h 96"/>
                <a:gd name="T2" fmla="*/ 66 w 92"/>
                <a:gd name="T3" fmla="*/ 31 h 96"/>
                <a:gd name="T4" fmla="*/ 68 w 92"/>
                <a:gd name="T5" fmla="*/ 31 h 96"/>
                <a:gd name="T6" fmla="*/ 83 w 92"/>
                <a:gd name="T7" fmla="*/ 35 h 96"/>
                <a:gd name="T8" fmla="*/ 85 w 92"/>
                <a:gd name="T9" fmla="*/ 35 h 96"/>
                <a:gd name="T10" fmla="*/ 92 w 92"/>
                <a:gd name="T11" fmla="*/ 29 h 96"/>
                <a:gd name="T12" fmla="*/ 92 w 92"/>
                <a:gd name="T13" fmla="*/ 27 h 96"/>
                <a:gd name="T14" fmla="*/ 91 w 92"/>
                <a:gd name="T15" fmla="*/ 11 h 96"/>
                <a:gd name="T16" fmla="*/ 91 w 92"/>
                <a:gd name="T17" fmla="*/ 10 h 96"/>
                <a:gd name="T18" fmla="*/ 84 w 92"/>
                <a:gd name="T19" fmla="*/ 7 h 96"/>
                <a:gd name="T20" fmla="*/ 80 w 92"/>
                <a:gd name="T21" fmla="*/ 11 h 96"/>
                <a:gd name="T22" fmla="*/ 79 w 92"/>
                <a:gd name="T23" fmla="*/ 11 h 96"/>
                <a:gd name="T24" fmla="*/ 48 w 92"/>
                <a:gd name="T25" fmla="*/ 0 h 96"/>
                <a:gd name="T26" fmla="*/ 0 w 92"/>
                <a:gd name="T27" fmla="*/ 48 h 96"/>
                <a:gd name="T28" fmla="*/ 48 w 92"/>
                <a:gd name="T29" fmla="*/ 96 h 96"/>
                <a:gd name="T30" fmla="*/ 88 w 92"/>
                <a:gd name="T31" fmla="*/ 75 h 96"/>
                <a:gd name="T32" fmla="*/ 87 w 92"/>
                <a:gd name="T33" fmla="*/ 66 h 96"/>
                <a:gd name="T34" fmla="*/ 78 w 92"/>
                <a:gd name="T35" fmla="*/ 68 h 96"/>
                <a:gd name="T36" fmla="*/ 48 w 92"/>
                <a:gd name="T37" fmla="*/ 83 h 96"/>
                <a:gd name="T38" fmla="*/ 13 w 92"/>
                <a:gd name="T39" fmla="*/ 48 h 96"/>
                <a:gd name="T40" fmla="*/ 48 w 92"/>
                <a:gd name="T41" fmla="*/ 13 h 96"/>
                <a:gd name="T42" fmla="*/ 69 w 92"/>
                <a:gd name="T43" fmla="*/ 20 h 96"/>
                <a:gd name="T44" fmla="*/ 68 w 92"/>
                <a:gd name="T45" fmla="*/ 21 h 96"/>
                <a:gd name="T46" fmla="*/ 64 w 92"/>
                <a:gd name="T47" fmla="*/ 2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2" h="96">
                  <a:moveTo>
                    <a:pt x="64" y="24"/>
                  </a:moveTo>
                  <a:cubicBezTo>
                    <a:pt x="61" y="27"/>
                    <a:pt x="62" y="30"/>
                    <a:pt x="66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2" y="32"/>
                    <a:pt x="79" y="34"/>
                    <a:pt x="83" y="35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89" y="36"/>
                    <a:pt x="92" y="33"/>
                    <a:pt x="92" y="29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3"/>
                    <a:pt x="91" y="16"/>
                    <a:pt x="91" y="11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0" y="5"/>
                    <a:pt x="87" y="4"/>
                    <a:pt x="84" y="7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1" y="4"/>
                    <a:pt x="60" y="0"/>
                    <a:pt x="48" y="0"/>
                  </a:cubicBezTo>
                  <a:cubicBezTo>
                    <a:pt x="21" y="0"/>
                    <a:pt x="0" y="22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65" y="96"/>
                    <a:pt x="80" y="88"/>
                    <a:pt x="88" y="75"/>
                  </a:cubicBezTo>
                  <a:cubicBezTo>
                    <a:pt x="90" y="72"/>
                    <a:pt x="89" y="68"/>
                    <a:pt x="87" y="66"/>
                  </a:cubicBezTo>
                  <a:cubicBezTo>
                    <a:pt x="84" y="64"/>
                    <a:pt x="80" y="65"/>
                    <a:pt x="78" y="68"/>
                  </a:cubicBezTo>
                  <a:cubicBezTo>
                    <a:pt x="71" y="77"/>
                    <a:pt x="60" y="83"/>
                    <a:pt x="48" y="83"/>
                  </a:cubicBezTo>
                  <a:cubicBezTo>
                    <a:pt x="29" y="83"/>
                    <a:pt x="13" y="68"/>
                    <a:pt x="13" y="48"/>
                  </a:cubicBezTo>
                  <a:cubicBezTo>
                    <a:pt x="13" y="29"/>
                    <a:pt x="29" y="13"/>
                    <a:pt x="48" y="13"/>
                  </a:cubicBezTo>
                  <a:cubicBezTo>
                    <a:pt x="56" y="13"/>
                    <a:pt x="63" y="16"/>
                    <a:pt x="69" y="20"/>
                  </a:cubicBezTo>
                  <a:cubicBezTo>
                    <a:pt x="68" y="21"/>
                    <a:pt x="68" y="21"/>
                    <a:pt x="68" y="21"/>
                  </a:cubicBezTo>
                  <a:lnTo>
                    <a:pt x="64" y="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865" dirty="0">
                <a:cs typeface="+mn-ea"/>
                <a:sym typeface="+mn-lt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534199" y="2049335"/>
            <a:ext cx="2147976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1984248" y="2507275"/>
            <a:ext cx="3274688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42" name="矩形 41"/>
          <p:cNvSpPr/>
          <p:nvPr/>
        </p:nvSpPr>
        <p:spPr>
          <a:xfrm>
            <a:off x="7933169" y="2049335"/>
            <a:ext cx="2147976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7383220" y="2507275"/>
            <a:ext cx="3262032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44" name="矩形 43"/>
          <p:cNvSpPr/>
          <p:nvPr/>
        </p:nvSpPr>
        <p:spPr>
          <a:xfrm>
            <a:off x="2534199" y="4618371"/>
            <a:ext cx="2147976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1984248" y="5076311"/>
            <a:ext cx="3274688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46" name="矩形 45"/>
          <p:cNvSpPr/>
          <p:nvPr/>
        </p:nvSpPr>
        <p:spPr>
          <a:xfrm>
            <a:off x="7933169" y="4618371"/>
            <a:ext cx="2147976" cy="461657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点击添加标题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7" name="矩形 47"/>
          <p:cNvSpPr>
            <a:spLocks noChangeArrowheads="1"/>
          </p:cNvSpPr>
          <p:nvPr/>
        </p:nvSpPr>
        <p:spPr bwMode="auto">
          <a:xfrm>
            <a:off x="7383220" y="5076311"/>
            <a:ext cx="3262032" cy="10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在此录入上述图表的描述说明，在此录入上述图表的描述说明，在此录入上述图表的描述说明。</a:t>
            </a:r>
          </a:p>
        </p:txBody>
      </p:sp>
      <p:sp>
        <p:nvSpPr>
          <p:cNvPr id="30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教学优势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4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5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35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85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4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250"/>
                            </p:stCondLst>
                            <p:childTnLst>
                              <p:par>
                                <p:cTn id="4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4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5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5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4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50"/>
                            </p:stCondLst>
                            <p:childTnLst>
                              <p:par>
                                <p:cTn id="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4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90" grpId="0" animBg="1"/>
      <p:bldP spid="93" grpId="0" animBg="1"/>
      <p:bldP spid="36" grpId="0"/>
      <p:bldP spid="37" grpId="0"/>
      <p:bldP spid="42" grpId="0"/>
      <p:bldP spid="43" grpId="0"/>
      <p:bldP spid="44" grpId="0"/>
      <p:bldP spid="45" grpId="0"/>
      <p:bldP spid="46" grpId="0"/>
      <p:bldP spid="47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Block Arc 38"/>
          <p:cNvSpPr/>
          <p:nvPr/>
        </p:nvSpPr>
        <p:spPr>
          <a:xfrm>
            <a:off x="6866793" y="3282401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6" name="Block Arc 37"/>
          <p:cNvSpPr/>
          <p:nvPr/>
        </p:nvSpPr>
        <p:spPr>
          <a:xfrm rot="10800000">
            <a:off x="4987261" y="327951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37" name="Block Arc 36"/>
          <p:cNvSpPr/>
          <p:nvPr/>
        </p:nvSpPr>
        <p:spPr>
          <a:xfrm>
            <a:off x="3109828" y="329933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1" name="Block Arc 51"/>
          <p:cNvSpPr/>
          <p:nvPr/>
        </p:nvSpPr>
        <p:spPr>
          <a:xfrm>
            <a:off x="1229245" y="3282401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2" name="Block Arc 53"/>
          <p:cNvSpPr/>
          <p:nvPr/>
        </p:nvSpPr>
        <p:spPr>
          <a:xfrm>
            <a:off x="4987261" y="3282401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3" name="Block Arc 55"/>
          <p:cNvSpPr/>
          <p:nvPr/>
        </p:nvSpPr>
        <p:spPr>
          <a:xfrm>
            <a:off x="8745277" y="3282401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84B5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44" name="Freeform 62"/>
          <p:cNvSpPr/>
          <p:nvPr/>
        </p:nvSpPr>
        <p:spPr>
          <a:xfrm>
            <a:off x="1703321" y="3769243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49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135" b="1" dirty="0">
                <a:solidFill>
                  <a:srgbClr val="84B537"/>
                </a:solidFill>
                <a:cs typeface="+mn-ea"/>
                <a:sym typeface="+mn-lt"/>
              </a:rPr>
              <a:t>关键词</a:t>
            </a:r>
            <a:endParaRPr lang="en-US" sz="2135" b="1" dirty="0">
              <a:solidFill>
                <a:srgbClr val="84B537"/>
              </a:solidFill>
              <a:cs typeface="+mn-ea"/>
              <a:sym typeface="+mn-lt"/>
            </a:endParaRPr>
          </a:p>
        </p:txBody>
      </p:sp>
      <p:sp>
        <p:nvSpPr>
          <p:cNvPr id="45" name="Freeform 63"/>
          <p:cNvSpPr/>
          <p:nvPr/>
        </p:nvSpPr>
        <p:spPr>
          <a:xfrm>
            <a:off x="3583341" y="3769243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49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135" b="1" dirty="0">
                <a:solidFill>
                  <a:srgbClr val="519315"/>
                </a:solidFill>
                <a:cs typeface="+mn-ea"/>
                <a:sym typeface="+mn-lt"/>
              </a:rPr>
              <a:t>关键词</a:t>
            </a:r>
            <a:endParaRPr lang="en-US" altLang="zh-CN" sz="2135" b="1" dirty="0">
              <a:solidFill>
                <a:srgbClr val="519315"/>
              </a:solidFill>
              <a:cs typeface="+mn-ea"/>
              <a:sym typeface="+mn-lt"/>
            </a:endParaRPr>
          </a:p>
        </p:txBody>
      </p:sp>
      <p:sp>
        <p:nvSpPr>
          <p:cNvPr id="46" name="Freeform 64"/>
          <p:cNvSpPr/>
          <p:nvPr/>
        </p:nvSpPr>
        <p:spPr>
          <a:xfrm>
            <a:off x="5463361" y="3769243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49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135" b="1" dirty="0">
                <a:solidFill>
                  <a:srgbClr val="84B537"/>
                </a:solidFill>
                <a:cs typeface="+mn-ea"/>
                <a:sym typeface="+mn-lt"/>
              </a:rPr>
              <a:t>关键词</a:t>
            </a:r>
            <a:endParaRPr lang="en-US" altLang="zh-CN" sz="2135" b="1" dirty="0">
              <a:solidFill>
                <a:srgbClr val="84B537"/>
              </a:solidFill>
              <a:cs typeface="+mn-ea"/>
              <a:sym typeface="+mn-lt"/>
            </a:endParaRPr>
          </a:p>
        </p:txBody>
      </p:sp>
      <p:sp>
        <p:nvSpPr>
          <p:cNvPr id="47" name="Freeform 65"/>
          <p:cNvSpPr/>
          <p:nvPr/>
        </p:nvSpPr>
        <p:spPr>
          <a:xfrm>
            <a:off x="7343381" y="3769243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49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135" b="1" dirty="0">
                <a:solidFill>
                  <a:srgbClr val="519315"/>
                </a:solidFill>
                <a:cs typeface="+mn-ea"/>
                <a:sym typeface="+mn-lt"/>
              </a:rPr>
              <a:t>关键词</a:t>
            </a:r>
            <a:endParaRPr lang="en-US" altLang="zh-CN" sz="2135" b="1" dirty="0">
              <a:solidFill>
                <a:srgbClr val="519315"/>
              </a:solidFill>
              <a:cs typeface="+mn-ea"/>
              <a:sym typeface="+mn-lt"/>
            </a:endParaRPr>
          </a:p>
        </p:txBody>
      </p:sp>
      <p:sp>
        <p:nvSpPr>
          <p:cNvPr id="48" name="Freeform 66"/>
          <p:cNvSpPr/>
          <p:nvPr/>
        </p:nvSpPr>
        <p:spPr>
          <a:xfrm>
            <a:off x="9223403" y="3769243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49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135" b="1" dirty="0">
                <a:solidFill>
                  <a:srgbClr val="84B537"/>
                </a:solidFill>
                <a:cs typeface="+mn-ea"/>
                <a:sym typeface="+mn-lt"/>
              </a:rPr>
              <a:t>关键词</a:t>
            </a:r>
            <a:endParaRPr lang="en-US" altLang="zh-CN" sz="2135" b="1" dirty="0">
              <a:solidFill>
                <a:srgbClr val="84B537"/>
              </a:solidFill>
              <a:cs typeface="+mn-ea"/>
              <a:sym typeface="+mn-lt"/>
            </a:endParaRPr>
          </a:p>
        </p:txBody>
      </p:sp>
      <p:sp>
        <p:nvSpPr>
          <p:cNvPr id="49" name="Block Arc 35"/>
          <p:cNvSpPr/>
          <p:nvPr/>
        </p:nvSpPr>
        <p:spPr>
          <a:xfrm rot="10800000">
            <a:off x="1229244" y="327951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0" name="Block Arc 52"/>
          <p:cNvSpPr/>
          <p:nvPr/>
        </p:nvSpPr>
        <p:spPr>
          <a:xfrm rot="10800000">
            <a:off x="3109829" y="327951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1" name="Block Arc 39"/>
          <p:cNvSpPr/>
          <p:nvPr/>
        </p:nvSpPr>
        <p:spPr>
          <a:xfrm rot="10800000">
            <a:off x="8745277" y="327951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2" name="Block Arc 54"/>
          <p:cNvSpPr/>
          <p:nvPr/>
        </p:nvSpPr>
        <p:spPr>
          <a:xfrm rot="10800000">
            <a:off x="6866793" y="327951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193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5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635258" y="1998067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1175527" y="2440957"/>
            <a:ext cx="2335213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在此录入上述图表的综合描述说明。</a:t>
            </a:r>
          </a:p>
        </p:txBody>
      </p:sp>
      <p:sp>
        <p:nvSpPr>
          <p:cNvPr id="55" name="矩形 54"/>
          <p:cNvSpPr/>
          <p:nvPr/>
        </p:nvSpPr>
        <p:spPr>
          <a:xfrm>
            <a:off x="5388174" y="1998067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6" name="矩形 47"/>
          <p:cNvSpPr>
            <a:spLocks noChangeArrowheads="1"/>
          </p:cNvSpPr>
          <p:nvPr/>
        </p:nvSpPr>
        <p:spPr bwMode="auto">
          <a:xfrm>
            <a:off x="4987257" y="2440957"/>
            <a:ext cx="2217584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在此录入上述图表的综合描述说明。</a:t>
            </a:r>
          </a:p>
        </p:txBody>
      </p:sp>
      <p:sp>
        <p:nvSpPr>
          <p:cNvPr id="57" name="矩形 56"/>
          <p:cNvSpPr/>
          <p:nvPr/>
        </p:nvSpPr>
        <p:spPr>
          <a:xfrm>
            <a:off x="9140994" y="1998067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8" name="矩形 47"/>
          <p:cNvSpPr>
            <a:spLocks noChangeArrowheads="1"/>
          </p:cNvSpPr>
          <p:nvPr/>
        </p:nvSpPr>
        <p:spPr bwMode="auto">
          <a:xfrm>
            <a:off x="8734881" y="2440957"/>
            <a:ext cx="2227976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在此录入上述图表的综合描述说明。</a:t>
            </a:r>
          </a:p>
        </p:txBody>
      </p:sp>
      <p:sp>
        <p:nvSpPr>
          <p:cNvPr id="59" name="矩形 58"/>
          <p:cNvSpPr/>
          <p:nvPr/>
        </p:nvSpPr>
        <p:spPr>
          <a:xfrm>
            <a:off x="3510742" y="5702721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0" name="矩形 47"/>
          <p:cNvSpPr>
            <a:spLocks noChangeArrowheads="1"/>
          </p:cNvSpPr>
          <p:nvPr/>
        </p:nvSpPr>
        <p:spPr bwMode="auto">
          <a:xfrm>
            <a:off x="3109827" y="6145613"/>
            <a:ext cx="2217581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在此录入上述图表的综合描述说明。</a:t>
            </a:r>
          </a:p>
        </p:txBody>
      </p:sp>
      <p:sp>
        <p:nvSpPr>
          <p:cNvPr id="61" name="矩形 60"/>
          <p:cNvSpPr/>
          <p:nvPr/>
        </p:nvSpPr>
        <p:spPr>
          <a:xfrm>
            <a:off x="7263659" y="5702721"/>
            <a:ext cx="1415754" cy="4616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添加标题</a:t>
            </a:r>
            <a:endParaRPr lang="en-US" altLang="zh-CN" sz="2400" b="1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2" name="矩形 47"/>
          <p:cNvSpPr>
            <a:spLocks noChangeArrowheads="1"/>
          </p:cNvSpPr>
          <p:nvPr/>
        </p:nvSpPr>
        <p:spPr bwMode="auto">
          <a:xfrm>
            <a:off x="6858699" y="6145613"/>
            <a:ext cx="2225675" cy="63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在此录入上述图表的综合描述说明。</a:t>
            </a:r>
          </a:p>
        </p:txBody>
      </p:sp>
      <p:sp>
        <p:nvSpPr>
          <p:cNvPr id="28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教学不足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0"/>
          <p:cNvSpPr>
            <a:spLocks noChangeArrowheads="1"/>
          </p:cNvSpPr>
          <p:nvPr/>
        </p:nvSpPr>
        <p:spPr bwMode="auto">
          <a:xfrm>
            <a:off x="1358588" y="3053236"/>
            <a:ext cx="30099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</a:t>
            </a:r>
          </a:p>
        </p:txBody>
      </p:sp>
      <p:sp>
        <p:nvSpPr>
          <p:cNvPr id="3" name="矩形 17"/>
          <p:cNvSpPr>
            <a:spLocks noChangeArrowheads="1"/>
          </p:cNvSpPr>
          <p:nvPr/>
        </p:nvSpPr>
        <p:spPr bwMode="auto">
          <a:xfrm>
            <a:off x="1643895" y="4715012"/>
            <a:ext cx="248132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4" name="矩形 59"/>
          <p:cNvSpPr>
            <a:spLocks noChangeArrowheads="1"/>
          </p:cNvSpPr>
          <p:nvPr/>
        </p:nvSpPr>
        <p:spPr bwMode="auto">
          <a:xfrm>
            <a:off x="4591052" y="3053236"/>
            <a:ext cx="30099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</a:t>
            </a:r>
          </a:p>
        </p:txBody>
      </p:sp>
      <p:sp>
        <p:nvSpPr>
          <p:cNvPr id="5" name="矩形 62"/>
          <p:cNvSpPr>
            <a:spLocks noChangeArrowheads="1"/>
          </p:cNvSpPr>
          <p:nvPr/>
        </p:nvSpPr>
        <p:spPr bwMode="auto">
          <a:xfrm>
            <a:off x="7823516" y="3053236"/>
            <a:ext cx="30099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输入文字</a:t>
            </a:r>
          </a:p>
        </p:txBody>
      </p:sp>
      <p:sp>
        <p:nvSpPr>
          <p:cNvPr id="6" name="矩形 17"/>
          <p:cNvSpPr>
            <a:spLocks noChangeArrowheads="1"/>
          </p:cNvSpPr>
          <p:nvPr/>
        </p:nvSpPr>
        <p:spPr bwMode="auto">
          <a:xfrm>
            <a:off x="4805128" y="4715012"/>
            <a:ext cx="258158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sp>
        <p:nvSpPr>
          <p:cNvPr id="7" name="矩形 17"/>
          <p:cNvSpPr>
            <a:spLocks noChangeArrowheads="1"/>
          </p:cNvSpPr>
          <p:nvPr/>
        </p:nvSpPr>
        <p:spPr bwMode="auto">
          <a:xfrm>
            <a:off x="8066631" y="4715013"/>
            <a:ext cx="248478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在此录入上述图片的综合分析说明，在此录入上述图片的综合分析说明，在此录入上述图片的综合分析说明。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947344" y="2105774"/>
            <a:ext cx="2297317" cy="2289309"/>
            <a:chOff x="3131707" y="1925083"/>
            <a:chExt cx="2882188" cy="2872143"/>
          </a:xfrm>
          <a:solidFill>
            <a:srgbClr val="84B537">
              <a:alpha val="40000"/>
            </a:srgbClr>
          </a:solidFill>
          <a:effectLst/>
        </p:grpSpPr>
        <p:sp>
          <p:nvSpPr>
            <p:cNvPr id="9" name="新月形 8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519315">
                    <a:alpha val="0"/>
                  </a:srgbClr>
                </a:gs>
                <a:gs pos="0">
                  <a:srgbClr val="519315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0" name="新月形 9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84B537">
                    <a:alpha val="0"/>
                  </a:srgbClr>
                </a:gs>
                <a:gs pos="0">
                  <a:srgbClr val="84B537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新月形 10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519315">
                    <a:alpha val="0"/>
                  </a:srgbClr>
                </a:gs>
                <a:gs pos="0">
                  <a:srgbClr val="519315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2" name="新月形 11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84B537">
                    <a:alpha val="0"/>
                  </a:srgbClr>
                </a:gs>
                <a:gs pos="0">
                  <a:srgbClr val="84B537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735896" y="2105774"/>
            <a:ext cx="2297317" cy="2289309"/>
            <a:chOff x="3131707" y="1925083"/>
            <a:chExt cx="2882188" cy="2872143"/>
          </a:xfrm>
          <a:solidFill>
            <a:schemeClr val="bg1">
              <a:lumMod val="95000"/>
              <a:alpha val="40000"/>
            </a:schemeClr>
          </a:solidFill>
          <a:effectLst/>
        </p:grpSpPr>
        <p:sp>
          <p:nvSpPr>
            <p:cNvPr id="14" name="新月形 13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519315">
                    <a:alpha val="0"/>
                  </a:srgbClr>
                </a:gs>
                <a:gs pos="0">
                  <a:srgbClr val="519315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新月形 14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84B537">
                    <a:alpha val="0"/>
                  </a:srgbClr>
                </a:gs>
                <a:gs pos="0">
                  <a:srgbClr val="84B537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6" name="新月形 15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519315">
                    <a:alpha val="0"/>
                  </a:srgbClr>
                </a:gs>
                <a:gs pos="0">
                  <a:srgbClr val="519315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新月形 16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84B537">
                    <a:alpha val="0"/>
                  </a:srgbClr>
                </a:gs>
                <a:gs pos="0">
                  <a:srgbClr val="84B537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160364" y="2105774"/>
            <a:ext cx="2297317" cy="2289309"/>
            <a:chOff x="3131707" y="1925083"/>
            <a:chExt cx="2882188" cy="2872143"/>
          </a:xfrm>
          <a:solidFill>
            <a:srgbClr val="84B537">
              <a:alpha val="40000"/>
            </a:srgbClr>
          </a:solidFill>
          <a:effectLst/>
        </p:grpSpPr>
        <p:sp>
          <p:nvSpPr>
            <p:cNvPr id="19" name="新月形 18"/>
            <p:cNvSpPr/>
            <p:nvPr/>
          </p:nvSpPr>
          <p:spPr>
            <a:xfrm rot="20751297">
              <a:off x="3131707" y="2126690"/>
              <a:ext cx="1331655" cy="2663312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519315">
                    <a:alpha val="0"/>
                  </a:srgbClr>
                </a:gs>
                <a:gs pos="0">
                  <a:srgbClr val="519315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0" name="新月形 19"/>
            <p:cNvSpPr/>
            <p:nvPr/>
          </p:nvSpPr>
          <p:spPr>
            <a:xfrm rot="4551297">
              <a:off x="3813699" y="1259256"/>
              <a:ext cx="1331655" cy="2663310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84B537">
                    <a:alpha val="0"/>
                  </a:srgbClr>
                </a:gs>
                <a:gs pos="0">
                  <a:srgbClr val="84B537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新月形 20"/>
            <p:cNvSpPr/>
            <p:nvPr/>
          </p:nvSpPr>
          <p:spPr>
            <a:xfrm rot="9951297">
              <a:off x="4682240" y="1941956"/>
              <a:ext cx="1331655" cy="2663311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519315">
                    <a:alpha val="0"/>
                  </a:srgbClr>
                </a:gs>
                <a:gs pos="0">
                  <a:srgbClr val="519315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新月形 21"/>
            <p:cNvSpPr/>
            <p:nvPr/>
          </p:nvSpPr>
          <p:spPr>
            <a:xfrm rot="15351297">
              <a:off x="4011670" y="2799744"/>
              <a:ext cx="1331655" cy="2663310"/>
            </a:xfrm>
            <a:prstGeom prst="moon">
              <a:avLst>
                <a:gd name="adj" fmla="val 15190"/>
              </a:avLst>
            </a:prstGeom>
            <a:gradFill>
              <a:gsLst>
                <a:gs pos="100000">
                  <a:srgbClr val="84B537">
                    <a:alpha val="0"/>
                  </a:srgbClr>
                </a:gs>
                <a:gs pos="0">
                  <a:srgbClr val="84B537"/>
                </a:gs>
              </a:gsLst>
              <a:lin ang="16200000" scaled="1"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/>
              <a:endParaRPr lang="zh-CN" altLang="en-US" sz="1865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4" name="矩形 3"/>
          <p:cNvSpPr>
            <a:spLocks noChangeArrowheads="1"/>
          </p:cNvSpPr>
          <p:nvPr/>
        </p:nvSpPr>
        <p:spPr bwMode="auto">
          <a:xfrm>
            <a:off x="4676375" y="294184"/>
            <a:ext cx="2839251" cy="64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519315"/>
                </a:solidFill>
                <a:latin typeface="+mn-lt"/>
                <a:ea typeface="+mn-ea"/>
                <a:cs typeface="+mn-ea"/>
                <a:sym typeface="+mn-lt"/>
              </a:rPr>
              <a:t>优化改进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2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546" y="400692"/>
            <a:ext cx="10911155" cy="60103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PA_01 3"/>
          <p:cNvSpPr txBox="1"/>
          <p:nvPr>
            <p:custDataLst>
              <p:tags r:id="rId1"/>
            </p:custDataLst>
          </p:nvPr>
        </p:nvSpPr>
        <p:spPr>
          <a:xfrm>
            <a:off x="2122366" y="2044758"/>
            <a:ext cx="7947268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8500" b="1" spc="300" dirty="0">
                <a:solidFill>
                  <a:schemeClr val="accent3"/>
                </a:solidFill>
                <a:cs typeface="+mn-ea"/>
                <a:sym typeface="+mn-lt"/>
              </a:rPr>
              <a:t>感谢您的观看</a:t>
            </a:r>
          </a:p>
        </p:txBody>
      </p:sp>
      <p:sp>
        <p:nvSpPr>
          <p:cNvPr id="8" name="PA_01 12"/>
          <p:cNvSpPr txBox="1"/>
          <p:nvPr>
            <p:custDataLst>
              <p:tags r:id="rId2"/>
            </p:custDataLst>
          </p:nvPr>
        </p:nvSpPr>
        <p:spPr>
          <a:xfrm>
            <a:off x="2767679" y="3827472"/>
            <a:ext cx="6656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accent1"/>
                </a:solidFill>
                <a:cs typeface="+mn-ea"/>
                <a:sym typeface="+mn-lt"/>
              </a:rPr>
              <a:t>学校教师公开课说课课件</a:t>
            </a:r>
          </a:p>
        </p:txBody>
      </p:sp>
      <p:sp>
        <p:nvSpPr>
          <p:cNvPr id="9" name="PA_01 13"/>
          <p:cNvSpPr txBox="1"/>
          <p:nvPr>
            <p:custDataLst>
              <p:tags r:id="rId3"/>
            </p:custDataLst>
          </p:nvPr>
        </p:nvSpPr>
        <p:spPr>
          <a:xfrm>
            <a:off x="3065370" y="4853455"/>
            <a:ext cx="6061261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cs typeface="+mn-ea"/>
                <a:sym typeface="+mn-lt"/>
              </a:rPr>
              <a:t>汇报人：办公资源  汇报时间：</a:t>
            </a:r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20XX.XX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6382281-A1B7-4D7C-9B94-9C342565355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07"/>
          <a:stretch/>
        </p:blipFill>
        <p:spPr>
          <a:xfrm>
            <a:off x="0" y="403"/>
            <a:ext cx="12192000" cy="146009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142EB43-C7B4-482F-B4C6-B672FF2D95C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46" r="70000"/>
          <a:stretch/>
        </p:blipFill>
        <p:spPr>
          <a:xfrm>
            <a:off x="0" y="4128159"/>
            <a:ext cx="3657600" cy="278089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B17A5C9-09A3-47F5-9375-CCEF42C365D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00" t="64446"/>
          <a:stretch/>
        </p:blipFill>
        <p:spPr>
          <a:xfrm>
            <a:off x="7924802" y="4419599"/>
            <a:ext cx="4267198" cy="2437997"/>
          </a:xfrm>
          <a:prstGeom prst="rect">
            <a:avLst/>
          </a:prstGeom>
        </p:spPr>
      </p:pic>
      <p:sp>
        <p:nvSpPr>
          <p:cNvPr id="11" name="PA_01 13"/>
          <p:cNvSpPr txBox="1"/>
          <p:nvPr>
            <p:custDataLst>
              <p:tags r:id="rId4"/>
            </p:custDataLst>
          </p:nvPr>
        </p:nvSpPr>
        <p:spPr>
          <a:xfrm>
            <a:off x="3219481" y="1275834"/>
            <a:ext cx="5753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>
                <a:solidFill>
                  <a:schemeClr val="accent3"/>
                </a:solidFill>
                <a:cs typeface="+mn-ea"/>
                <a:sym typeface="+mn-lt"/>
              </a:rPr>
              <a:t>TEACHERS SPEAK LESSONS</a:t>
            </a:r>
            <a:endParaRPr lang="zh-CN" altLang="en-US" dirty="0">
              <a:solidFill>
                <a:schemeClr val="accent3"/>
              </a:solidFill>
              <a:cs typeface="+mn-ea"/>
              <a:sym typeface="+mn-lt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2207231" y="1871402"/>
            <a:ext cx="7777538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2207231" y="3534103"/>
            <a:ext cx="7777538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1629">
            <a:off x="10351050" y="1464892"/>
            <a:ext cx="1084432" cy="117547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05" y="1397169"/>
            <a:ext cx="1542880" cy="1542880"/>
          </a:xfrm>
          <a:prstGeom prst="rect">
            <a:avLst/>
          </a:prstGeom>
        </p:spPr>
      </p:pic>
      <p:pic>
        <p:nvPicPr>
          <p:cNvPr id="17" name="图片 16">
            <a:extLst>
              <a:ext uri="{FF2B5EF4-FFF2-40B4-BE49-F238E27FC236}">
                <a16:creationId xmlns:a16="http://schemas.microsoft.com/office/drawing/2014/main" id="{B3A91403-3960-4A42-A698-91FDCE76DAF7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17" t="56668" r="6979" b="29071"/>
          <a:stretch/>
        </p:blipFill>
        <p:spPr>
          <a:xfrm>
            <a:off x="9575761" y="4019612"/>
            <a:ext cx="18415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78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75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25"/>
                            </p:stCondLst>
                            <p:childTnLst>
                              <p:par>
                                <p:cTn id="16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25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75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75"/>
                            </p:stCondLst>
                            <p:childTnLst>
                              <p:par>
                                <p:cTn id="3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247.课堂说课绿色教师说课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办公资源网：www.bangongziyuan.com">
  <a:themeElements>
    <a:clrScheme name="黄绿色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vyscytrv">
      <a:majorFont>
        <a:latin typeface="阿里巴巴普惠体 R"/>
        <a:ea typeface="阿里巴巴普惠体 R"/>
        <a:cs typeface=""/>
      </a:majorFont>
      <a:minorFont>
        <a:latin typeface="阿里巴巴普惠体 R"/>
        <a:ea typeface="阿里巴巴普惠体 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1937</Words>
  <Application>Microsoft Macintosh PowerPoint</Application>
  <PresentationFormat>宽屏</PresentationFormat>
  <Paragraphs>240</Paragraphs>
  <Slides>27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2" baseType="lpstr">
      <vt:lpstr>阿里巴巴普惠体 R</vt:lpstr>
      <vt:lpstr>Arial</vt:lpstr>
      <vt:lpstr>Calibri</vt:lpstr>
      <vt:lpstr>Wingdings</vt:lpstr>
      <vt:lpstr>办公资源网：www.bangongziyuan.com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1247.课堂说课绿色教师说课PPT模板</dc:title>
  <cp:lastModifiedBy>lishaojie</cp:lastModifiedBy>
  <cp:revision>66</cp:revision>
  <dcterms:created xsi:type="dcterms:W3CDTF">2015-05-05T08:02:00Z</dcterms:created>
  <dcterms:modified xsi:type="dcterms:W3CDTF">2025-04-21T08:16:54Z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2052-10.1.0.6393</vt:lpwstr>
  </property>
</Properties>
</file>